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6" r:id="rId2"/>
    <p:sldId id="303" r:id="rId3"/>
    <p:sldId id="326" r:id="rId4"/>
    <p:sldId id="290" r:id="rId5"/>
    <p:sldId id="304" r:id="rId6"/>
    <p:sldId id="305" r:id="rId7"/>
    <p:sldId id="307" r:id="rId8"/>
    <p:sldId id="325" r:id="rId9"/>
    <p:sldId id="327" r:id="rId10"/>
    <p:sldId id="309" r:id="rId11"/>
    <p:sldId id="310" r:id="rId12"/>
    <p:sldId id="308" r:id="rId13"/>
    <p:sldId id="311" r:id="rId14"/>
    <p:sldId id="312" r:id="rId15"/>
    <p:sldId id="313" r:id="rId16"/>
    <p:sldId id="329" r:id="rId17"/>
    <p:sldId id="314" r:id="rId18"/>
    <p:sldId id="328" r:id="rId19"/>
    <p:sldId id="331" r:id="rId20"/>
    <p:sldId id="332" r:id="rId21"/>
    <p:sldId id="333" r:id="rId22"/>
    <p:sldId id="315" r:id="rId23"/>
    <p:sldId id="316" r:id="rId24"/>
    <p:sldId id="334" r:id="rId25"/>
    <p:sldId id="336" r:id="rId26"/>
    <p:sldId id="321" r:id="rId27"/>
    <p:sldId id="322" r:id="rId28"/>
    <p:sldId id="335" r:id="rId29"/>
  </p:sldIdLst>
  <p:sldSz cx="9144000" cy="6858000" type="screen4x3"/>
  <p:notesSz cx="6858000" cy="9144000"/>
  <p:embeddedFontLst>
    <p:embeddedFont>
      <p:font typeface="나눔고딕 ExtraBold" panose="020B0600000101010101" charset="-127"/>
      <p:bold r:id="rId32"/>
    </p:embeddedFont>
    <p:embeddedFont>
      <p:font typeface="나눔고딕" panose="020B0600000101010101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 Donghee" initials="SD" lastIdx="1" clrIdx="0">
    <p:extLst>
      <p:ext uri="{19B8F6BF-5375-455C-9EA6-DF929625EA0E}">
        <p15:presenceInfo xmlns:p15="http://schemas.microsoft.com/office/powerpoint/2012/main" userId="d09d8819286198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B89"/>
    <a:srgbClr val="D8D148"/>
    <a:srgbClr val="FF6E57"/>
    <a:srgbClr val="FFCC00"/>
    <a:srgbClr val="3B589E"/>
    <a:srgbClr val="CCFF33"/>
    <a:srgbClr val="99FF33"/>
    <a:srgbClr val="808000"/>
    <a:srgbClr val="996633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6404" autoAdjust="0"/>
  </p:normalViewPr>
  <p:slideViewPr>
    <p:cSldViewPr>
      <p:cViewPr varScale="1">
        <p:scale>
          <a:sx n="115" d="100"/>
          <a:sy n="115" d="100"/>
        </p:scale>
        <p:origin x="216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image" Target="../media/image22.jp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image" Target="../media/image26.jpg"/><Relationship Id="rId4" Type="http://schemas.openxmlformats.org/officeDocument/2006/relationships/image" Target="../media/image29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jpg"/><Relationship Id="rId1" Type="http://schemas.openxmlformats.org/officeDocument/2006/relationships/image" Target="../media/image34.png"/><Relationship Id="rId6" Type="http://schemas.openxmlformats.org/officeDocument/2006/relationships/image" Target="../media/image24.jpg"/><Relationship Id="rId5" Type="http://schemas.openxmlformats.org/officeDocument/2006/relationships/image" Target="../media/image36.png"/><Relationship Id="rId4" Type="http://schemas.openxmlformats.org/officeDocument/2006/relationships/image" Target="../media/image23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4650B2-64C9-481C-BCD3-D3838EDF44D1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E3A74AB-6FCB-4266-A205-F32506C97229}">
      <dgm:prSet phldrT="[텍스트]" custT="1"/>
      <dgm:spPr>
        <a:solidFill>
          <a:schemeClr val="tx1">
            <a:lumMod val="65000"/>
            <a:lumOff val="35000"/>
            <a:alpha val="50000"/>
          </a:schemeClr>
        </a:solidFill>
        <a:ln w="12700">
          <a:solidFill>
            <a:schemeClr val="bg1"/>
          </a:solidFill>
        </a:ln>
      </dgm:spPr>
      <dgm:t>
        <a:bodyPr lIns="0" tIns="0" rIns="0" bIns="0"/>
        <a:lstStyle/>
        <a:p>
          <a:pPr latinLnBrk="1"/>
          <a:r>
            <a:rPr lang="ko-KR" altLang="en-US" sz="3000" dirty="0" smtClean="0">
              <a:solidFill>
                <a:schemeClr val="tx1"/>
              </a:solidFill>
            </a:rPr>
            <a:t>기존 </a:t>
          </a:r>
          <a:r>
            <a:rPr lang="en-US" altLang="ko-KR" sz="3000" dirty="0" smtClean="0">
              <a:solidFill>
                <a:schemeClr val="tx1"/>
              </a:solidFill>
            </a:rPr>
            <a:t>LED </a:t>
          </a:r>
          <a:r>
            <a:rPr lang="ko-KR" altLang="en-US" sz="3000" dirty="0" smtClean="0">
              <a:solidFill>
                <a:schemeClr val="tx1"/>
              </a:solidFill>
            </a:rPr>
            <a:t>테이블</a:t>
          </a:r>
          <a:endParaRPr lang="en-US" altLang="ko-KR" sz="3000" dirty="0" smtClean="0">
            <a:solidFill>
              <a:schemeClr val="tx1"/>
            </a:solidFill>
          </a:endParaRPr>
        </a:p>
      </dgm:t>
    </dgm:pt>
    <dgm:pt modelId="{38438642-6159-4DCE-BE4B-BD10F5F1D74B}" type="parTrans" cxnId="{A0B10C39-A7F5-4A45-816D-C431B05D135F}">
      <dgm:prSet/>
      <dgm:spPr/>
      <dgm:t>
        <a:bodyPr/>
        <a:lstStyle/>
        <a:p>
          <a:pPr latinLnBrk="1"/>
          <a:endParaRPr lang="ko-KR" altLang="en-US"/>
        </a:p>
      </dgm:t>
    </dgm:pt>
    <dgm:pt modelId="{0D96D7AC-2F70-49ED-A4BB-0F65F953DCD4}" type="sibTrans" cxnId="{A0B10C39-A7F5-4A45-816D-C431B05D135F}">
      <dgm:prSet/>
      <dgm:spPr/>
      <dgm:t>
        <a:bodyPr/>
        <a:lstStyle/>
        <a:p>
          <a:pPr latinLnBrk="1"/>
          <a:endParaRPr lang="ko-KR" altLang="en-US"/>
        </a:p>
      </dgm:t>
    </dgm:pt>
    <dgm:pt modelId="{CB20C9F2-DDF5-4B9C-91EA-DD0C3C1C744E}">
      <dgm:prSet phldrT="[텍스트]"/>
      <dgm:spPr>
        <a:solidFill>
          <a:schemeClr val="tx1">
            <a:lumMod val="65000"/>
            <a:lumOff val="35000"/>
            <a:alpha val="50000"/>
          </a:schemeClr>
        </a:solidFill>
        <a:ln w="12700">
          <a:solidFill>
            <a:schemeClr val="bg1"/>
          </a:solidFill>
        </a:ln>
      </dgm:spPr>
      <dgm:t>
        <a:bodyPr lIns="0" tIns="0" rIns="0" bIns="0"/>
        <a:lstStyle/>
        <a:p>
          <a:pPr latinLnBrk="1">
            <a:lnSpc>
              <a:spcPct val="100000"/>
            </a:lnSpc>
          </a:pPr>
          <a:r>
            <a:rPr lang="ko-KR" altLang="en-US" dirty="0" smtClean="0">
              <a:solidFill>
                <a:schemeClr val="tx1"/>
              </a:solidFill>
            </a:rPr>
            <a:t>물결무늬</a:t>
          </a:r>
          <a:endParaRPr lang="en-US" altLang="ko-KR" dirty="0" smtClean="0">
            <a:solidFill>
              <a:schemeClr val="tx1"/>
            </a:solidFill>
          </a:endParaRPr>
        </a:p>
        <a:p>
          <a:pPr latinLnBrk="1">
            <a:lnSpc>
              <a:spcPct val="100000"/>
            </a:lnSpc>
          </a:pPr>
          <a:r>
            <a:rPr lang="en-US" altLang="ko-KR" dirty="0" smtClean="0">
              <a:solidFill>
                <a:schemeClr val="tx1"/>
              </a:solidFill>
            </a:rPr>
            <a:t>LED</a:t>
          </a:r>
          <a:endParaRPr lang="ko-KR" altLang="en-US" dirty="0">
            <a:solidFill>
              <a:schemeClr val="tx1"/>
            </a:solidFill>
          </a:endParaRPr>
        </a:p>
      </dgm:t>
    </dgm:pt>
    <dgm:pt modelId="{FEE13C6D-7ABD-4E10-9660-B0163B45A59F}" type="parTrans" cxnId="{C761B17A-39BD-4A88-8C79-E253B2CBF9CE}">
      <dgm:prSet/>
      <dgm:spPr/>
      <dgm:t>
        <a:bodyPr/>
        <a:lstStyle/>
        <a:p>
          <a:pPr latinLnBrk="1"/>
          <a:endParaRPr lang="ko-KR" altLang="en-US"/>
        </a:p>
      </dgm:t>
    </dgm:pt>
    <dgm:pt modelId="{7C9D17AA-2232-4C6E-9270-FD94CE46B042}" type="sibTrans" cxnId="{C761B17A-39BD-4A88-8C79-E253B2CBF9CE}">
      <dgm:prSet/>
      <dgm:spPr/>
      <dgm:t>
        <a:bodyPr/>
        <a:lstStyle/>
        <a:p>
          <a:pPr latinLnBrk="1"/>
          <a:endParaRPr lang="ko-KR" altLang="en-US"/>
        </a:p>
      </dgm:t>
    </dgm:pt>
    <dgm:pt modelId="{E9DC4EEF-CB6F-4D21-9922-5A5DAE330E80}">
      <dgm:prSet phldrT="[텍스트]"/>
      <dgm:spPr>
        <a:solidFill>
          <a:schemeClr val="tx1">
            <a:lumMod val="65000"/>
            <a:lumOff val="35000"/>
            <a:alpha val="50000"/>
          </a:schemeClr>
        </a:solidFill>
        <a:ln w="12700">
          <a:solidFill>
            <a:schemeClr val="bg1"/>
          </a:solidFill>
        </a:ln>
      </dgm:spPr>
      <dgm:t>
        <a:bodyPr lIns="0" tIns="0" rIns="0" bIns="0"/>
        <a:lstStyle/>
        <a:p>
          <a:pPr latinLnBrk="1">
            <a:lnSpc>
              <a:spcPct val="100000"/>
            </a:lnSpc>
          </a:pPr>
          <a:r>
            <a:rPr lang="ko-KR" altLang="en-US" dirty="0" smtClean="0">
              <a:solidFill>
                <a:schemeClr val="tx1"/>
              </a:solidFill>
            </a:rPr>
            <a:t>제스처 인식</a:t>
          </a:r>
          <a:endParaRPr lang="ko-KR" altLang="en-US" dirty="0">
            <a:solidFill>
              <a:schemeClr val="tx1"/>
            </a:solidFill>
          </a:endParaRPr>
        </a:p>
      </dgm:t>
    </dgm:pt>
    <dgm:pt modelId="{EAAC24FD-A16F-4341-98DE-DB9521583986}" type="parTrans" cxnId="{886C81F9-D32C-4BB7-9083-D60ABE3DDC57}">
      <dgm:prSet/>
      <dgm:spPr/>
      <dgm:t>
        <a:bodyPr/>
        <a:lstStyle/>
        <a:p>
          <a:pPr latinLnBrk="1"/>
          <a:endParaRPr lang="ko-KR" altLang="en-US"/>
        </a:p>
      </dgm:t>
    </dgm:pt>
    <dgm:pt modelId="{687722D3-95AD-4B67-9194-C96297A94E1F}" type="sibTrans" cxnId="{886C81F9-D32C-4BB7-9083-D60ABE3DDC57}">
      <dgm:prSet/>
      <dgm:spPr/>
      <dgm:t>
        <a:bodyPr/>
        <a:lstStyle/>
        <a:p>
          <a:pPr latinLnBrk="1"/>
          <a:endParaRPr lang="ko-KR" altLang="en-US"/>
        </a:p>
      </dgm:t>
    </dgm:pt>
    <dgm:pt modelId="{E7A9F13B-FCD0-4B8A-BF74-2613800C77C0}">
      <dgm:prSet phldrT="[텍스트]"/>
      <dgm:spPr>
        <a:solidFill>
          <a:schemeClr val="tx1">
            <a:lumMod val="65000"/>
            <a:lumOff val="35000"/>
            <a:alpha val="50000"/>
          </a:schemeClr>
        </a:solidFill>
        <a:ln w="12700">
          <a:solidFill>
            <a:schemeClr val="bg1"/>
          </a:solidFill>
        </a:ln>
      </dgm:spPr>
      <dgm:t>
        <a:bodyPr lIns="0" tIns="0" rIns="0" bIns="0"/>
        <a:lstStyle/>
        <a:p>
          <a:pPr latinLnBrk="1"/>
          <a:r>
            <a:rPr lang="ko-KR" altLang="en-US" dirty="0" smtClean="0">
              <a:solidFill>
                <a:schemeClr val="tx1"/>
              </a:solidFill>
            </a:rPr>
            <a:t>블루투스</a:t>
          </a:r>
          <a:endParaRPr lang="ko-KR" altLang="en-US" dirty="0">
            <a:solidFill>
              <a:schemeClr val="tx1"/>
            </a:solidFill>
          </a:endParaRPr>
        </a:p>
      </dgm:t>
    </dgm:pt>
    <dgm:pt modelId="{43FB21FD-C3A1-45E1-88DC-160B4B662BA2}" type="parTrans" cxnId="{69BFC607-B935-437A-BBC1-DFFC8E919111}">
      <dgm:prSet/>
      <dgm:spPr/>
      <dgm:t>
        <a:bodyPr/>
        <a:lstStyle/>
        <a:p>
          <a:pPr latinLnBrk="1"/>
          <a:endParaRPr lang="ko-KR" altLang="en-US"/>
        </a:p>
      </dgm:t>
    </dgm:pt>
    <dgm:pt modelId="{3937BE7C-E981-4933-B78D-2E6992E079E1}" type="sibTrans" cxnId="{69BFC607-B935-437A-BBC1-DFFC8E919111}">
      <dgm:prSet/>
      <dgm:spPr/>
      <dgm:t>
        <a:bodyPr/>
        <a:lstStyle/>
        <a:p>
          <a:pPr latinLnBrk="1"/>
          <a:endParaRPr lang="ko-KR" altLang="en-US"/>
        </a:p>
      </dgm:t>
    </dgm:pt>
    <dgm:pt modelId="{EA2CECFA-561C-4A5A-B8F6-8478A103FAED}">
      <dgm:prSet phldrT="[텍스트]"/>
      <dgm:spPr>
        <a:solidFill>
          <a:schemeClr val="tx1">
            <a:lumMod val="65000"/>
            <a:lumOff val="35000"/>
            <a:alpha val="50000"/>
          </a:schemeClr>
        </a:solidFill>
        <a:ln w="12700">
          <a:solidFill>
            <a:schemeClr val="bg1"/>
          </a:solidFill>
        </a:ln>
      </dgm:spPr>
      <dgm:t>
        <a:bodyPr lIns="0" tIns="0" rIns="0" bIns="0"/>
        <a:lstStyle/>
        <a:p>
          <a:pPr latinLnBrk="1">
            <a:lnSpc>
              <a:spcPct val="100000"/>
            </a:lnSpc>
          </a:pPr>
          <a:r>
            <a:rPr lang="ko-KR" altLang="en-US" dirty="0" smtClean="0">
              <a:solidFill>
                <a:schemeClr val="tx1"/>
              </a:solidFill>
            </a:rPr>
            <a:t>음악</a:t>
          </a:r>
          <a:endParaRPr lang="en-US" altLang="ko-KR" dirty="0" smtClean="0">
            <a:solidFill>
              <a:schemeClr val="tx1"/>
            </a:solidFill>
          </a:endParaRPr>
        </a:p>
        <a:p>
          <a:pPr latinLnBrk="1">
            <a:lnSpc>
              <a:spcPct val="100000"/>
            </a:lnSpc>
          </a:pPr>
          <a:r>
            <a:rPr lang="ko-KR" altLang="en-US" dirty="0" smtClean="0">
              <a:solidFill>
                <a:schemeClr val="tx1"/>
              </a:solidFill>
            </a:rPr>
            <a:t>재생</a:t>
          </a:r>
          <a:endParaRPr lang="ko-KR" altLang="en-US" dirty="0">
            <a:solidFill>
              <a:schemeClr val="tx1"/>
            </a:solidFill>
          </a:endParaRPr>
        </a:p>
      </dgm:t>
    </dgm:pt>
    <dgm:pt modelId="{6A3D4E72-E9C5-46D3-966A-E6AA95D16655}" type="parTrans" cxnId="{01D7B2A3-14FE-4D4A-8957-EAC33BF01125}">
      <dgm:prSet/>
      <dgm:spPr/>
      <dgm:t>
        <a:bodyPr/>
        <a:lstStyle/>
        <a:p>
          <a:pPr latinLnBrk="1"/>
          <a:endParaRPr lang="ko-KR" altLang="en-US"/>
        </a:p>
      </dgm:t>
    </dgm:pt>
    <dgm:pt modelId="{87B4E84D-436E-4B6E-A216-86CA6F0C5012}" type="sibTrans" cxnId="{01D7B2A3-14FE-4D4A-8957-EAC33BF01125}">
      <dgm:prSet/>
      <dgm:spPr/>
      <dgm:t>
        <a:bodyPr/>
        <a:lstStyle/>
        <a:p>
          <a:pPr latinLnBrk="1"/>
          <a:endParaRPr lang="ko-KR" altLang="en-US"/>
        </a:p>
      </dgm:t>
    </dgm:pt>
    <dgm:pt modelId="{664398F1-85E0-42F8-AD69-E974776FA792}" type="pres">
      <dgm:prSet presAssocID="{2C4650B2-64C9-481C-BCD3-D3838EDF44D1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202EF0-319A-4A58-BBB5-4CF47DD74287}" type="pres">
      <dgm:prSet presAssocID="{2C4650B2-64C9-481C-BCD3-D3838EDF44D1}" presName="radial" presStyleCnt="0">
        <dgm:presLayoutVars>
          <dgm:animLvl val="ctr"/>
        </dgm:presLayoutVars>
      </dgm:prSet>
      <dgm:spPr/>
    </dgm:pt>
    <dgm:pt modelId="{8CC8AF38-8DA8-472F-A57D-902B0F0D54F7}" type="pres">
      <dgm:prSet presAssocID="{FE3A74AB-6FCB-4266-A205-F32506C97229}" presName="centerShape" presStyleLbl="vennNode1" presStyleIdx="0" presStyleCnt="5" custScaleX="129172" custScaleY="129172"/>
      <dgm:spPr/>
      <dgm:t>
        <a:bodyPr/>
        <a:lstStyle/>
        <a:p>
          <a:pPr latinLnBrk="1"/>
          <a:endParaRPr lang="ko-KR" altLang="en-US"/>
        </a:p>
      </dgm:t>
    </dgm:pt>
    <dgm:pt modelId="{BDCF6106-3FBB-446D-BAB1-81A23D94D1B1}" type="pres">
      <dgm:prSet presAssocID="{CB20C9F2-DDF5-4B9C-91EA-DD0C3C1C744E}" presName="node" presStyleLbl="vennNode1" presStyleIdx="1" presStyleCnt="5" custScaleX="102207" custScaleY="102207" custRadScaleRad="10408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7F6E857-7FDB-4EA5-BC8F-A1CA9F4222EF}" type="pres">
      <dgm:prSet presAssocID="{E9DC4EEF-CB6F-4D21-9922-5A5DAE330E80}" presName="node" presStyleLbl="vennNode1" presStyleIdx="2" presStyleCnt="5" custScaleX="102207" custScaleY="102207" custRadScaleRad="10629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94BC2F-CB24-4D09-8F0B-881C81D8AA53}" type="pres">
      <dgm:prSet presAssocID="{E7A9F13B-FCD0-4B8A-BF74-2613800C77C0}" presName="node" presStyleLbl="vennNode1" presStyleIdx="3" presStyleCnt="5" custScaleX="102207" custScaleY="102207" custRadScaleRad="1019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4C442F-E09D-4462-B490-279C5FFE1952}" type="pres">
      <dgm:prSet presAssocID="{EA2CECFA-561C-4A5A-B8F6-8478A103FAED}" presName="node" presStyleLbl="vennNode1" presStyleIdx="4" presStyleCnt="5" custScaleX="102207" custScaleY="102207" custRadScaleRad="10951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9BFC607-B935-437A-BBC1-DFFC8E919111}" srcId="{FE3A74AB-6FCB-4266-A205-F32506C97229}" destId="{E7A9F13B-FCD0-4B8A-BF74-2613800C77C0}" srcOrd="2" destOrd="0" parTransId="{43FB21FD-C3A1-45E1-88DC-160B4B662BA2}" sibTransId="{3937BE7C-E981-4933-B78D-2E6992E079E1}"/>
    <dgm:cxn modelId="{591D4FD7-9ACA-4E06-8C18-F33AC043DDA7}" type="presOf" srcId="{CB20C9F2-DDF5-4B9C-91EA-DD0C3C1C744E}" destId="{BDCF6106-3FBB-446D-BAB1-81A23D94D1B1}" srcOrd="0" destOrd="0" presId="urn:microsoft.com/office/officeart/2005/8/layout/radial3"/>
    <dgm:cxn modelId="{886C81F9-D32C-4BB7-9083-D60ABE3DDC57}" srcId="{FE3A74AB-6FCB-4266-A205-F32506C97229}" destId="{E9DC4EEF-CB6F-4D21-9922-5A5DAE330E80}" srcOrd="1" destOrd="0" parTransId="{EAAC24FD-A16F-4341-98DE-DB9521583986}" sibTransId="{687722D3-95AD-4B67-9194-C96297A94E1F}"/>
    <dgm:cxn modelId="{AC881267-0A81-45FF-A826-065717DC4AAB}" type="presOf" srcId="{E7A9F13B-FCD0-4B8A-BF74-2613800C77C0}" destId="{5994BC2F-CB24-4D09-8F0B-881C81D8AA53}" srcOrd="0" destOrd="0" presId="urn:microsoft.com/office/officeart/2005/8/layout/radial3"/>
    <dgm:cxn modelId="{A81745DF-818A-456B-B113-F722C1B94D69}" type="presOf" srcId="{E9DC4EEF-CB6F-4D21-9922-5A5DAE330E80}" destId="{B7F6E857-7FDB-4EA5-BC8F-A1CA9F4222EF}" srcOrd="0" destOrd="0" presId="urn:microsoft.com/office/officeart/2005/8/layout/radial3"/>
    <dgm:cxn modelId="{C761B17A-39BD-4A88-8C79-E253B2CBF9CE}" srcId="{FE3A74AB-6FCB-4266-A205-F32506C97229}" destId="{CB20C9F2-DDF5-4B9C-91EA-DD0C3C1C744E}" srcOrd="0" destOrd="0" parTransId="{FEE13C6D-7ABD-4E10-9660-B0163B45A59F}" sibTransId="{7C9D17AA-2232-4C6E-9270-FD94CE46B042}"/>
    <dgm:cxn modelId="{A0B10C39-A7F5-4A45-816D-C431B05D135F}" srcId="{2C4650B2-64C9-481C-BCD3-D3838EDF44D1}" destId="{FE3A74AB-6FCB-4266-A205-F32506C97229}" srcOrd="0" destOrd="0" parTransId="{38438642-6159-4DCE-BE4B-BD10F5F1D74B}" sibTransId="{0D96D7AC-2F70-49ED-A4BB-0F65F953DCD4}"/>
    <dgm:cxn modelId="{034D9267-A017-48B6-92BF-74ECB49D666B}" type="presOf" srcId="{EA2CECFA-561C-4A5A-B8F6-8478A103FAED}" destId="{E14C442F-E09D-4462-B490-279C5FFE1952}" srcOrd="0" destOrd="0" presId="urn:microsoft.com/office/officeart/2005/8/layout/radial3"/>
    <dgm:cxn modelId="{6B913C0B-5679-4824-B374-45BEA49AD4FC}" type="presOf" srcId="{2C4650B2-64C9-481C-BCD3-D3838EDF44D1}" destId="{664398F1-85E0-42F8-AD69-E974776FA792}" srcOrd="0" destOrd="0" presId="urn:microsoft.com/office/officeart/2005/8/layout/radial3"/>
    <dgm:cxn modelId="{437ABA2E-DD24-4300-8087-017397D4AED3}" type="presOf" srcId="{FE3A74AB-6FCB-4266-A205-F32506C97229}" destId="{8CC8AF38-8DA8-472F-A57D-902B0F0D54F7}" srcOrd="0" destOrd="0" presId="urn:microsoft.com/office/officeart/2005/8/layout/radial3"/>
    <dgm:cxn modelId="{01D7B2A3-14FE-4D4A-8957-EAC33BF01125}" srcId="{FE3A74AB-6FCB-4266-A205-F32506C97229}" destId="{EA2CECFA-561C-4A5A-B8F6-8478A103FAED}" srcOrd="3" destOrd="0" parTransId="{6A3D4E72-E9C5-46D3-966A-E6AA95D16655}" sibTransId="{87B4E84D-436E-4B6E-A216-86CA6F0C5012}"/>
    <dgm:cxn modelId="{49B22833-C691-450D-A0C3-670432573C47}" type="presParOf" srcId="{664398F1-85E0-42F8-AD69-E974776FA792}" destId="{E4202EF0-319A-4A58-BBB5-4CF47DD74287}" srcOrd="0" destOrd="0" presId="urn:microsoft.com/office/officeart/2005/8/layout/radial3"/>
    <dgm:cxn modelId="{3D057879-F58D-4281-B856-A68F5B63515B}" type="presParOf" srcId="{E4202EF0-319A-4A58-BBB5-4CF47DD74287}" destId="{8CC8AF38-8DA8-472F-A57D-902B0F0D54F7}" srcOrd="0" destOrd="0" presId="urn:microsoft.com/office/officeart/2005/8/layout/radial3"/>
    <dgm:cxn modelId="{7CD35E30-898C-4054-86FC-84AEEE5E6E4D}" type="presParOf" srcId="{E4202EF0-319A-4A58-BBB5-4CF47DD74287}" destId="{BDCF6106-3FBB-446D-BAB1-81A23D94D1B1}" srcOrd="1" destOrd="0" presId="urn:microsoft.com/office/officeart/2005/8/layout/radial3"/>
    <dgm:cxn modelId="{CD22317A-902F-42C2-9E1E-C36BE30E6056}" type="presParOf" srcId="{E4202EF0-319A-4A58-BBB5-4CF47DD74287}" destId="{B7F6E857-7FDB-4EA5-BC8F-A1CA9F4222EF}" srcOrd="2" destOrd="0" presId="urn:microsoft.com/office/officeart/2005/8/layout/radial3"/>
    <dgm:cxn modelId="{4BBC5840-35FA-4EA4-950F-14AA1E7B3468}" type="presParOf" srcId="{E4202EF0-319A-4A58-BBB5-4CF47DD74287}" destId="{5994BC2F-CB24-4D09-8F0B-881C81D8AA53}" srcOrd="3" destOrd="0" presId="urn:microsoft.com/office/officeart/2005/8/layout/radial3"/>
    <dgm:cxn modelId="{644FF858-FA6F-4099-8CFD-EAA535698C04}" type="presParOf" srcId="{E4202EF0-319A-4A58-BBB5-4CF47DD74287}" destId="{E14C442F-E09D-4462-B490-279C5FFE1952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9872C1A-D433-4A6D-90CE-E2A977FEDC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DC5D34F-ABA2-465F-9C36-A55B253710C0}">
      <dgm:prSet phldrT="[텍스트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bg1"/>
              </a:solidFill>
            </a:rPr>
            <a:t>각</a:t>
          </a:r>
          <a:r>
            <a:rPr lang="en-US" altLang="ko-KR" dirty="0" smtClean="0">
              <a:solidFill>
                <a:schemeClr val="bg1"/>
              </a:solidFill>
            </a:rPr>
            <a:t> </a:t>
          </a:r>
          <a:r>
            <a:rPr lang="ko-KR" altLang="en-US" dirty="0" smtClean="0">
              <a:solidFill>
                <a:schemeClr val="bg1"/>
              </a:solidFill>
            </a:rPr>
            <a:t>센서로부터 데이터 측정 결과 모드가 변하거나 외부에서 </a:t>
          </a:r>
          <a:r>
            <a:rPr lang="en-US" altLang="ko-KR" dirty="0" smtClean="0">
              <a:solidFill>
                <a:schemeClr val="bg1"/>
              </a:solidFill>
            </a:rPr>
            <a:t>MP3</a:t>
          </a:r>
          <a:r>
            <a:rPr lang="ko-KR" altLang="en-US" dirty="0" smtClean="0">
              <a:solidFill>
                <a:schemeClr val="bg1"/>
              </a:solidFill>
            </a:rPr>
            <a:t>를 제어할 경우 시리얼 통신을 통해서 메가 </a:t>
          </a:r>
          <a:r>
            <a:rPr lang="en-US" altLang="ko-KR" dirty="0" smtClean="0">
              <a:solidFill>
                <a:schemeClr val="bg1"/>
              </a:solidFill>
              <a:sym typeface="Wingdings" panose="05000000000000000000" pitchFamily="2" charset="2"/>
            </a:rPr>
            <a:t> </a:t>
          </a:r>
          <a:r>
            <a:rPr lang="ko-KR" altLang="en-US" dirty="0" err="1" smtClean="0">
              <a:solidFill>
                <a:schemeClr val="bg1"/>
              </a:solidFill>
              <a:sym typeface="Wingdings" panose="05000000000000000000" pitchFamily="2" charset="2"/>
            </a:rPr>
            <a:t>우노로</a:t>
          </a:r>
          <a:r>
            <a:rPr lang="ko-KR" altLang="en-US" dirty="0" smtClean="0">
              <a:solidFill>
                <a:schemeClr val="bg1"/>
              </a:solidFill>
              <a:sym typeface="Wingdings" panose="05000000000000000000" pitchFamily="2" charset="2"/>
            </a:rPr>
            <a:t> 정보를 전송</a:t>
          </a:r>
          <a:endParaRPr lang="ko-KR" altLang="en-US" dirty="0">
            <a:solidFill>
              <a:schemeClr val="bg1"/>
            </a:solidFill>
          </a:endParaRPr>
        </a:p>
      </dgm:t>
    </dgm:pt>
    <dgm:pt modelId="{9A6AC0BC-21CB-44F8-9099-A157B4EAE9F0}" type="par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B72A99D4-BF6E-4304-88C4-0A838C020469}" type="sib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3DA45A86-5B0D-4EB8-AB96-8DBE3C60B554}">
      <dgm:prSet phldrT="[텍스트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전송 받은 정보에 따라 해당하는 </a:t>
          </a:r>
          <a:r>
            <a:rPr lang="en-US" altLang="ko-KR" dirty="0" smtClean="0"/>
            <a:t>MP3 </a:t>
          </a:r>
          <a:r>
            <a:rPr lang="ko-KR" altLang="en-US" dirty="0" smtClean="0"/>
            <a:t>기능을 수행</a:t>
          </a:r>
          <a:endParaRPr lang="ko-KR" altLang="en-US" dirty="0"/>
        </a:p>
      </dgm:t>
    </dgm:pt>
    <dgm:pt modelId="{A5566C7B-B272-4EDB-9F22-3F6EAC50752E}" type="sibTrans" cxnId="{F6AE84F5-3AB3-4CAE-A35A-F31A63BDA517}">
      <dgm:prSet/>
      <dgm:spPr/>
      <dgm:t>
        <a:bodyPr/>
        <a:lstStyle/>
        <a:p>
          <a:pPr latinLnBrk="1"/>
          <a:endParaRPr lang="ko-KR" altLang="en-US"/>
        </a:p>
      </dgm:t>
    </dgm:pt>
    <dgm:pt modelId="{3AAE8526-FADC-4DEC-9D4F-F953EB9483FB}" type="parTrans" cxnId="{F6AE84F5-3AB3-4CAE-A35A-F31A63BDA517}">
      <dgm:prSet/>
      <dgm:spPr/>
      <dgm:t>
        <a:bodyPr/>
        <a:lstStyle/>
        <a:p>
          <a:pPr latinLnBrk="1"/>
          <a:endParaRPr lang="ko-KR" altLang="en-US"/>
        </a:p>
      </dgm:t>
    </dgm:pt>
    <dgm:pt modelId="{FD768A82-4862-4D7D-9ED9-67E101147DAA}" type="pres">
      <dgm:prSet presAssocID="{A9872C1A-D433-4A6D-90CE-E2A977FEDC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BCCB1-3068-43C1-B22B-0F5A86D3D866}" type="pres">
      <dgm:prSet presAssocID="{BDC5D34F-ABA2-465F-9C36-A55B253710C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BA0896-030B-4763-BF49-7658BAFE9822}" type="pres">
      <dgm:prSet presAssocID="{B72A99D4-BF6E-4304-88C4-0A838C020469}" presName="spacer" presStyleCnt="0"/>
      <dgm:spPr/>
    </dgm:pt>
    <dgm:pt modelId="{0F60D6EC-CD43-4476-AD08-7277FC63DB51}" type="pres">
      <dgm:prSet presAssocID="{3DA45A86-5B0D-4EB8-AB96-8DBE3C60B55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1CB7CC2-C141-4B91-937E-1DF2EF18CEDA}" type="presOf" srcId="{3DA45A86-5B0D-4EB8-AB96-8DBE3C60B554}" destId="{0F60D6EC-CD43-4476-AD08-7277FC63DB51}" srcOrd="0" destOrd="0" presId="urn:microsoft.com/office/officeart/2005/8/layout/vList2"/>
    <dgm:cxn modelId="{EC050FB1-5731-45EA-B3E4-942B22A05892}" type="presOf" srcId="{A9872C1A-D433-4A6D-90CE-E2A977FEDC35}" destId="{FD768A82-4862-4D7D-9ED9-67E101147DAA}" srcOrd="0" destOrd="0" presId="urn:microsoft.com/office/officeart/2005/8/layout/vList2"/>
    <dgm:cxn modelId="{FF0CE596-CC7D-459F-8EC7-9FAB1D1A6DD6}" type="presOf" srcId="{BDC5D34F-ABA2-465F-9C36-A55B253710C0}" destId="{015BCCB1-3068-43C1-B22B-0F5A86D3D866}" srcOrd="0" destOrd="0" presId="urn:microsoft.com/office/officeart/2005/8/layout/vList2"/>
    <dgm:cxn modelId="{F6AE84F5-3AB3-4CAE-A35A-F31A63BDA517}" srcId="{A9872C1A-D433-4A6D-90CE-E2A977FEDC35}" destId="{3DA45A86-5B0D-4EB8-AB96-8DBE3C60B554}" srcOrd="1" destOrd="0" parTransId="{3AAE8526-FADC-4DEC-9D4F-F953EB9483FB}" sibTransId="{A5566C7B-B272-4EDB-9F22-3F6EAC50752E}"/>
    <dgm:cxn modelId="{65AAA9D1-C989-415E-AD18-310DDFDEBBFA}" srcId="{A9872C1A-D433-4A6D-90CE-E2A977FEDC35}" destId="{BDC5D34F-ABA2-465F-9C36-A55B253710C0}" srcOrd="0" destOrd="0" parTransId="{9A6AC0BC-21CB-44F8-9099-A157B4EAE9F0}" sibTransId="{B72A99D4-BF6E-4304-88C4-0A838C020469}"/>
    <dgm:cxn modelId="{24826BF2-6737-4A5E-925A-7D2EF51812C1}" type="presParOf" srcId="{FD768A82-4862-4D7D-9ED9-67E101147DAA}" destId="{015BCCB1-3068-43C1-B22B-0F5A86D3D866}" srcOrd="0" destOrd="0" presId="urn:microsoft.com/office/officeart/2005/8/layout/vList2"/>
    <dgm:cxn modelId="{BA8CC3E1-CC2B-46DB-95DB-2174C7401AB1}" type="presParOf" srcId="{FD768A82-4862-4D7D-9ED9-67E101147DAA}" destId="{DBBA0896-030B-4763-BF49-7658BAFE9822}" srcOrd="1" destOrd="0" presId="urn:microsoft.com/office/officeart/2005/8/layout/vList2"/>
    <dgm:cxn modelId="{9778C5D5-0D28-4BF9-9A49-CCC008C57B38}" type="presParOf" srcId="{FD768A82-4862-4D7D-9ED9-67E101147DAA}" destId="{0F60D6EC-CD43-4476-AD08-7277FC63DB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9872C1A-D433-4A6D-90CE-E2A977FEDC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DC5D34F-ABA2-465F-9C36-A55B253710C0}">
      <dgm:prSet phldrT="[텍스트]"/>
      <dgm:spPr>
        <a:noFill/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algn="just"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앞선 센서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(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적외선 센서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, LED, 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제스처 센서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, MP3)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의 동작으로 변경된 정보를 블루투스 통신을 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통해서 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전용 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APP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으로 보내고 </a:t>
          </a:r>
          <a:r>
            <a:rPr lang="ko-KR" altLang="en-US" dirty="0" err="1" smtClean="0">
              <a:solidFill>
                <a:schemeClr val="tx1">
                  <a:lumMod val="65000"/>
                  <a:lumOff val="35000"/>
                </a:schemeClr>
              </a:solidFill>
            </a:rPr>
            <a:t>아두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  </a:t>
          </a:r>
          <a:r>
            <a:rPr lang="ko-KR" altLang="en-US" dirty="0" err="1" smtClean="0">
              <a:solidFill>
                <a:schemeClr val="tx1">
                  <a:lumMod val="65000"/>
                  <a:lumOff val="35000"/>
                </a:schemeClr>
              </a:solidFill>
            </a:rPr>
            <a:t>이노와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 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APP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간의 정보 동기화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A6AC0BC-21CB-44F8-9099-A157B4EAE9F0}" type="par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B72A99D4-BF6E-4304-88C4-0A838C020469}" type="sib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FD768A82-4862-4D7D-9ED9-67E101147DAA}" type="pres">
      <dgm:prSet presAssocID="{A9872C1A-D433-4A6D-90CE-E2A977FEDC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BCCB1-3068-43C1-B22B-0F5A86D3D866}" type="pres">
      <dgm:prSet presAssocID="{BDC5D34F-ABA2-465F-9C36-A55B253710C0}" presName="parentText" presStyleLbl="node1" presStyleIdx="0" presStyleCnt="1" custLinFactNeighborX="-103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C050FB1-5731-45EA-B3E4-942B22A05892}" type="presOf" srcId="{A9872C1A-D433-4A6D-90CE-E2A977FEDC35}" destId="{FD768A82-4862-4D7D-9ED9-67E101147DAA}" srcOrd="0" destOrd="0" presId="urn:microsoft.com/office/officeart/2005/8/layout/vList2"/>
    <dgm:cxn modelId="{FF0CE596-CC7D-459F-8EC7-9FAB1D1A6DD6}" type="presOf" srcId="{BDC5D34F-ABA2-465F-9C36-A55B253710C0}" destId="{015BCCB1-3068-43C1-B22B-0F5A86D3D866}" srcOrd="0" destOrd="0" presId="urn:microsoft.com/office/officeart/2005/8/layout/vList2"/>
    <dgm:cxn modelId="{65AAA9D1-C989-415E-AD18-310DDFDEBBFA}" srcId="{A9872C1A-D433-4A6D-90CE-E2A977FEDC35}" destId="{BDC5D34F-ABA2-465F-9C36-A55B253710C0}" srcOrd="0" destOrd="0" parTransId="{9A6AC0BC-21CB-44F8-9099-A157B4EAE9F0}" sibTransId="{B72A99D4-BF6E-4304-88C4-0A838C020469}"/>
    <dgm:cxn modelId="{24826BF2-6737-4A5E-925A-7D2EF51812C1}" type="presParOf" srcId="{FD768A82-4862-4D7D-9ED9-67E101147DAA}" destId="{015BCCB1-3068-43C1-B22B-0F5A86D3D8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63796EC-B152-423E-8BD4-1BE87F7DB9EA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F4DA659-264D-4BB7-93AE-E2EB74A7EACD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5CA29F61-06B9-4E37-ADEF-B49DE353138E}" type="sibTrans" cxnId="{561840A8-CB69-4FEC-9BAA-590BA85E3FB1}">
      <dgm:prSet/>
      <dgm:spPr>
        <a:noFill/>
      </dgm:spPr>
      <dgm:t>
        <a:bodyPr/>
        <a:lstStyle/>
        <a:p>
          <a:pPr latinLnBrk="1"/>
          <a:endParaRPr lang="ko-KR" altLang="en-US"/>
        </a:p>
      </dgm:t>
    </dgm:pt>
    <dgm:pt modelId="{1E739946-213A-43C5-BA77-FE15D5F8A85F}" type="parTrans" cxnId="{561840A8-CB69-4FEC-9BAA-590BA85E3FB1}">
      <dgm:prSet/>
      <dgm:spPr/>
      <dgm:t>
        <a:bodyPr/>
        <a:lstStyle/>
        <a:p>
          <a:pPr latinLnBrk="1"/>
          <a:endParaRPr lang="ko-KR" altLang="en-US"/>
        </a:p>
      </dgm:t>
    </dgm:pt>
    <dgm:pt modelId="{B09C93C4-7B52-4A65-A977-8A8DF457E03C}">
      <dgm:prSet phldrT="[텍스트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0E4F29D5-C302-4E20-829C-C0B3F3CDE628}" type="sibTrans" cxnId="{CCD5CF45-9296-4704-B0C7-38F17709089D}">
      <dgm:prSet/>
      <dgm:spPr>
        <a:noFill/>
      </dgm:spPr>
      <dgm:t>
        <a:bodyPr/>
        <a:lstStyle/>
        <a:p>
          <a:pPr latinLnBrk="1"/>
          <a:endParaRPr lang="ko-KR" altLang="en-US"/>
        </a:p>
      </dgm:t>
    </dgm:pt>
    <dgm:pt modelId="{0DB573ED-0136-4CAE-91E9-DC2D7BB2B4CF}" type="parTrans" cxnId="{CCD5CF45-9296-4704-B0C7-38F17709089D}">
      <dgm:prSet/>
      <dgm:spPr/>
      <dgm:t>
        <a:bodyPr/>
        <a:lstStyle/>
        <a:p>
          <a:pPr latinLnBrk="1"/>
          <a:endParaRPr lang="ko-KR" altLang="en-US"/>
        </a:p>
      </dgm:t>
    </dgm:pt>
    <dgm:pt modelId="{17990B77-3905-40A3-A551-7AB01E47F872}">
      <dgm:prSet phldrT="[텍스트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A39D8160-707F-49F7-A32F-B798B85533BA}" type="sibTrans" cxnId="{E95B0E45-91CB-4252-A687-F19B7100B44E}">
      <dgm:prSet/>
      <dgm:spPr/>
      <dgm:t>
        <a:bodyPr/>
        <a:lstStyle/>
        <a:p>
          <a:pPr latinLnBrk="1"/>
          <a:endParaRPr lang="ko-KR" altLang="en-US"/>
        </a:p>
      </dgm:t>
    </dgm:pt>
    <dgm:pt modelId="{B199BA73-58C6-4B10-82EF-421940F5A4D7}" type="parTrans" cxnId="{E95B0E45-91CB-4252-A687-F19B7100B44E}">
      <dgm:prSet/>
      <dgm:spPr/>
      <dgm:t>
        <a:bodyPr/>
        <a:lstStyle/>
        <a:p>
          <a:pPr latinLnBrk="1"/>
          <a:endParaRPr lang="ko-KR" altLang="en-US"/>
        </a:p>
      </dgm:t>
    </dgm:pt>
    <dgm:pt modelId="{F7160953-CEB7-4A97-A5CF-5D7FA9DA1008}" type="pres">
      <dgm:prSet presAssocID="{363796EC-B152-423E-8BD4-1BE87F7DB9EA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DDE3A9-DBF1-446B-B640-3A5A2305834D}" type="pres">
      <dgm:prSet presAssocID="{DF4DA659-264D-4BB7-93AE-E2EB74A7EACD}" presName="composite" presStyleCnt="0"/>
      <dgm:spPr/>
    </dgm:pt>
    <dgm:pt modelId="{DC622CF8-E1D8-4F56-9FC4-B2A669679A95}" type="pres">
      <dgm:prSet presAssocID="{DF4DA659-264D-4BB7-93AE-E2EB74A7EACD}" presName="rect1" presStyleLbl="bgImgPlace1" presStyleIdx="0" presStyleCnt="3" custScaleY="231312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  <dgm:pt modelId="{88DA0825-6523-4ECB-AD98-1B5C636E1C26}" type="pres">
      <dgm:prSet presAssocID="{DF4DA659-264D-4BB7-93AE-E2EB74A7EACD}" presName="rect2" presStyleLbl="node1" presStyleIdx="0" presStyleCnt="3" custScaleX="175215" custScaleY="175215" custLinFactY="4153" custLinFactNeighborX="-16082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F24343-10BC-42E4-BCD2-16D9A06D9CD8}" type="pres">
      <dgm:prSet presAssocID="{5CA29F61-06B9-4E37-ADEF-B49DE353138E}" presName="sibTrans" presStyleCnt="0"/>
      <dgm:spPr/>
    </dgm:pt>
    <dgm:pt modelId="{73893FEE-BA01-42D3-BFA6-D7F039015604}" type="pres">
      <dgm:prSet presAssocID="{B09C93C4-7B52-4A65-A977-8A8DF457E03C}" presName="composite" presStyleCnt="0"/>
      <dgm:spPr/>
    </dgm:pt>
    <dgm:pt modelId="{8EFE81F7-459E-4F74-AD9F-E4F949C866DF}" type="pres">
      <dgm:prSet presAssocID="{B09C93C4-7B52-4A65-A977-8A8DF457E03C}" presName="rect1" presStyleLbl="bgImgPlace1" presStyleIdx="1" presStyleCnt="3" custScaleY="231312"/>
      <dgm:spPr>
        <a:blipFill>
          <a:blip xmlns:r="http://schemas.openxmlformats.org/officeDocument/2006/relationships" r:embed="rId5"/>
          <a:stretch>
            <a:fillRect/>
          </a:stretch>
        </a:blipFill>
      </dgm:spPr>
    </dgm:pt>
    <dgm:pt modelId="{D1E22BD5-62A5-48D3-9ACB-F6DED555F374}" type="pres">
      <dgm:prSet presAssocID="{B09C93C4-7B52-4A65-A977-8A8DF457E03C}" presName="rect2" presStyleLbl="node1" presStyleIdx="1" presStyleCnt="3" custScaleX="175215" custScaleY="175215" custLinFactY="4153" custLinFactNeighborX="-16082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628182-C40F-4249-A5FC-03866030B3F9}" type="pres">
      <dgm:prSet presAssocID="{0E4F29D5-C302-4E20-829C-C0B3F3CDE628}" presName="sibTrans" presStyleCnt="0"/>
      <dgm:spPr/>
    </dgm:pt>
    <dgm:pt modelId="{86D2D3FA-8F2F-4F0E-94A3-74087EC6539C}" type="pres">
      <dgm:prSet presAssocID="{17990B77-3905-40A3-A551-7AB01E47F872}" presName="composite" presStyleCnt="0"/>
      <dgm:spPr/>
    </dgm:pt>
    <dgm:pt modelId="{7B65240D-3C94-456F-A9AA-69EE031FCFF6}" type="pres">
      <dgm:prSet presAssocID="{17990B77-3905-40A3-A551-7AB01E47F872}" presName="rect1" presStyleLbl="bgImgPlace1" presStyleIdx="2" presStyleCnt="3" custScaleY="231312"/>
      <dgm:spPr>
        <a:blipFill>
          <a:blip xmlns:r="http://schemas.openxmlformats.org/officeDocument/2006/relationships" r:embed="rId6"/>
          <a:stretch>
            <a:fillRect/>
          </a:stretch>
        </a:blipFill>
      </dgm:spPr>
    </dgm:pt>
    <dgm:pt modelId="{4B45DE94-8A66-437B-9D0A-FB8E5D3D021E}" type="pres">
      <dgm:prSet presAssocID="{17990B77-3905-40A3-A551-7AB01E47F872}" presName="rect2" presStyleLbl="node1" presStyleIdx="2" presStyleCnt="3" custScaleX="175215" custScaleY="175215" custLinFactY="4153" custLinFactNeighborX="-16082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95B0E45-91CB-4252-A687-F19B7100B44E}" srcId="{363796EC-B152-423E-8BD4-1BE87F7DB9EA}" destId="{17990B77-3905-40A3-A551-7AB01E47F872}" srcOrd="2" destOrd="0" parTransId="{B199BA73-58C6-4B10-82EF-421940F5A4D7}" sibTransId="{A39D8160-707F-49F7-A32F-B798B85533BA}"/>
    <dgm:cxn modelId="{561840A8-CB69-4FEC-9BAA-590BA85E3FB1}" srcId="{363796EC-B152-423E-8BD4-1BE87F7DB9EA}" destId="{DF4DA659-264D-4BB7-93AE-E2EB74A7EACD}" srcOrd="0" destOrd="0" parTransId="{1E739946-213A-43C5-BA77-FE15D5F8A85F}" sibTransId="{5CA29F61-06B9-4E37-ADEF-B49DE353138E}"/>
    <dgm:cxn modelId="{0A462DA5-87A8-4ECB-9EF7-599DDD11ADC8}" type="presOf" srcId="{17990B77-3905-40A3-A551-7AB01E47F872}" destId="{4B45DE94-8A66-437B-9D0A-FB8E5D3D021E}" srcOrd="0" destOrd="0" presId="urn:microsoft.com/office/officeart/2008/layout/BendingPictureBlocks"/>
    <dgm:cxn modelId="{35907138-033E-473A-9953-C6FF1C280F30}" type="presOf" srcId="{DF4DA659-264D-4BB7-93AE-E2EB74A7EACD}" destId="{88DA0825-6523-4ECB-AD98-1B5C636E1C26}" srcOrd="0" destOrd="0" presId="urn:microsoft.com/office/officeart/2008/layout/BendingPictureBlocks"/>
    <dgm:cxn modelId="{6BE1D544-B13E-4E88-B283-8510C8EBCBAD}" type="presOf" srcId="{363796EC-B152-423E-8BD4-1BE87F7DB9EA}" destId="{F7160953-CEB7-4A97-A5CF-5D7FA9DA1008}" srcOrd="0" destOrd="0" presId="urn:microsoft.com/office/officeart/2008/layout/BendingPictureBlocks"/>
    <dgm:cxn modelId="{CCD5CF45-9296-4704-B0C7-38F17709089D}" srcId="{363796EC-B152-423E-8BD4-1BE87F7DB9EA}" destId="{B09C93C4-7B52-4A65-A977-8A8DF457E03C}" srcOrd="1" destOrd="0" parTransId="{0DB573ED-0136-4CAE-91E9-DC2D7BB2B4CF}" sibTransId="{0E4F29D5-C302-4E20-829C-C0B3F3CDE628}"/>
    <dgm:cxn modelId="{19341475-B802-4DD9-BAB9-13BCD8C14A00}" type="presOf" srcId="{B09C93C4-7B52-4A65-A977-8A8DF457E03C}" destId="{D1E22BD5-62A5-48D3-9ACB-F6DED555F374}" srcOrd="0" destOrd="0" presId="urn:microsoft.com/office/officeart/2008/layout/BendingPictureBlocks"/>
    <dgm:cxn modelId="{7D155FA8-CFB9-449F-A881-614F1409514F}" type="presParOf" srcId="{F7160953-CEB7-4A97-A5CF-5D7FA9DA1008}" destId="{D1DDE3A9-DBF1-446B-B640-3A5A2305834D}" srcOrd="0" destOrd="0" presId="urn:microsoft.com/office/officeart/2008/layout/BendingPictureBlocks"/>
    <dgm:cxn modelId="{D1186153-4247-4EB3-B343-DDB6AD2C6A6B}" type="presParOf" srcId="{D1DDE3A9-DBF1-446B-B640-3A5A2305834D}" destId="{DC622CF8-E1D8-4F56-9FC4-B2A669679A95}" srcOrd="0" destOrd="0" presId="urn:microsoft.com/office/officeart/2008/layout/BendingPictureBlocks"/>
    <dgm:cxn modelId="{C8514EBB-1607-4ADD-AA4A-39ABB1AD4D1D}" type="presParOf" srcId="{D1DDE3A9-DBF1-446B-B640-3A5A2305834D}" destId="{88DA0825-6523-4ECB-AD98-1B5C636E1C26}" srcOrd="1" destOrd="0" presId="urn:microsoft.com/office/officeart/2008/layout/BendingPictureBlocks"/>
    <dgm:cxn modelId="{5F695D3F-0502-4B25-81D8-2EF212806E19}" type="presParOf" srcId="{F7160953-CEB7-4A97-A5CF-5D7FA9DA1008}" destId="{7EF24343-10BC-42E4-BCD2-16D9A06D9CD8}" srcOrd="1" destOrd="0" presId="urn:microsoft.com/office/officeart/2008/layout/BendingPictureBlocks"/>
    <dgm:cxn modelId="{2F9B0C79-A119-4322-AAA6-62F28FC96C82}" type="presParOf" srcId="{F7160953-CEB7-4A97-A5CF-5D7FA9DA1008}" destId="{73893FEE-BA01-42D3-BFA6-D7F039015604}" srcOrd="2" destOrd="0" presId="urn:microsoft.com/office/officeart/2008/layout/BendingPictureBlocks"/>
    <dgm:cxn modelId="{79E045AE-FE6E-4FC9-8974-1B46907FEA15}" type="presParOf" srcId="{73893FEE-BA01-42D3-BFA6-D7F039015604}" destId="{8EFE81F7-459E-4F74-AD9F-E4F949C866DF}" srcOrd="0" destOrd="0" presId="urn:microsoft.com/office/officeart/2008/layout/BendingPictureBlocks"/>
    <dgm:cxn modelId="{B58EB017-A17F-4048-8997-6748A8C1ABB0}" type="presParOf" srcId="{73893FEE-BA01-42D3-BFA6-D7F039015604}" destId="{D1E22BD5-62A5-48D3-9ACB-F6DED555F374}" srcOrd="1" destOrd="0" presId="urn:microsoft.com/office/officeart/2008/layout/BendingPictureBlocks"/>
    <dgm:cxn modelId="{1DB1861F-9C17-457B-A1E6-4C7F1DFE8739}" type="presParOf" srcId="{F7160953-CEB7-4A97-A5CF-5D7FA9DA1008}" destId="{0F628182-C40F-4249-A5FC-03866030B3F9}" srcOrd="3" destOrd="0" presId="urn:microsoft.com/office/officeart/2008/layout/BendingPictureBlocks"/>
    <dgm:cxn modelId="{5D6A6CE6-AF9B-4DAD-BF84-536E74BEAB0B}" type="presParOf" srcId="{F7160953-CEB7-4A97-A5CF-5D7FA9DA1008}" destId="{86D2D3FA-8F2F-4F0E-94A3-74087EC6539C}" srcOrd="4" destOrd="0" presId="urn:microsoft.com/office/officeart/2008/layout/BendingPictureBlocks"/>
    <dgm:cxn modelId="{7AB4288E-76F2-41EF-9541-02D43F57262D}" type="presParOf" srcId="{86D2D3FA-8F2F-4F0E-94A3-74087EC6539C}" destId="{7B65240D-3C94-456F-A9AA-69EE031FCFF6}" srcOrd="0" destOrd="0" presId="urn:microsoft.com/office/officeart/2008/layout/BendingPictureBlocks"/>
    <dgm:cxn modelId="{C2E8E8D9-343F-4D36-8107-80D39CBAF675}" type="presParOf" srcId="{86D2D3FA-8F2F-4F0E-94A3-74087EC6539C}" destId="{4B45DE94-8A66-437B-9D0A-FB8E5D3D021E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9872C1A-D433-4A6D-90CE-E2A977FEDC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DC5D34F-ABA2-465F-9C36-A55B253710C0}">
      <dgm:prSet phldrT="[텍스트]"/>
      <dgm:spPr>
        <a:noFill/>
      </dgm:spPr>
      <dgm:t>
        <a:bodyPr/>
        <a:lstStyle/>
        <a:p>
          <a:pPr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적외선 센서가 테이블 위의 아크릴을 인식함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A6AC0BC-21CB-44F8-9099-A157B4EAE9F0}" type="par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B72A99D4-BF6E-4304-88C4-0A838C020469}" type="sib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63882EC6-54DA-43A5-80D4-A15226550987}">
      <dgm:prSet phldrT="[텍스트]"/>
      <dgm:spPr/>
      <dgm:t>
        <a:bodyPr/>
        <a:lstStyle/>
        <a:p>
          <a:pPr latinLnBrk="1"/>
          <a:r>
            <a:rPr lang="ko-KR" altLang="en-US" dirty="0" smtClean="0"/>
            <a:t>적외선 센서를 아크릴에 최대한 붙여 적외선 센서의 측정 불가 지역인 </a:t>
          </a:r>
          <a:r>
            <a:rPr lang="en-US" altLang="ko-KR" dirty="0" smtClean="0"/>
            <a:t>0~7cm </a:t>
          </a:r>
          <a:r>
            <a:rPr lang="ko-KR" altLang="en-US" dirty="0" smtClean="0"/>
            <a:t>사이에 아크릴이 오도록 설치해서 아크릴을 인식하지 않도록 함</a:t>
          </a:r>
          <a:endParaRPr lang="ko-KR" altLang="en-US" dirty="0"/>
        </a:p>
      </dgm:t>
    </dgm:pt>
    <dgm:pt modelId="{3363E67C-B1E9-49C7-BCD3-3CD404715399}" type="sibTrans" cxnId="{C308BD80-DA67-4CFF-9309-066689693721}">
      <dgm:prSet/>
      <dgm:spPr/>
      <dgm:t>
        <a:bodyPr/>
        <a:lstStyle/>
        <a:p>
          <a:pPr latinLnBrk="1"/>
          <a:endParaRPr lang="ko-KR" altLang="en-US"/>
        </a:p>
      </dgm:t>
    </dgm:pt>
    <dgm:pt modelId="{BDFC6FB6-A05E-4135-9CDF-140CFC0ACA64}" type="parTrans" cxnId="{C308BD80-DA67-4CFF-9309-066689693721}">
      <dgm:prSet/>
      <dgm:spPr/>
      <dgm:t>
        <a:bodyPr/>
        <a:lstStyle/>
        <a:p>
          <a:pPr latinLnBrk="1"/>
          <a:endParaRPr lang="ko-KR" altLang="en-US"/>
        </a:p>
      </dgm:t>
    </dgm:pt>
    <dgm:pt modelId="{FD768A82-4862-4D7D-9ED9-67E101147DAA}" type="pres">
      <dgm:prSet presAssocID="{A9872C1A-D433-4A6D-90CE-E2A977FEDC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BCCB1-3068-43C1-B22B-0F5A86D3D866}" type="pres">
      <dgm:prSet presAssocID="{BDC5D34F-ABA2-465F-9C36-A55B253710C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A7ADE6-301D-4DC5-A324-7B6E6034F039}" type="pres">
      <dgm:prSet presAssocID="{BDC5D34F-ABA2-465F-9C36-A55B253710C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C050FB1-5731-45EA-B3E4-942B22A05892}" type="presOf" srcId="{A9872C1A-D433-4A6D-90CE-E2A977FEDC35}" destId="{FD768A82-4862-4D7D-9ED9-67E101147DAA}" srcOrd="0" destOrd="0" presId="urn:microsoft.com/office/officeart/2005/8/layout/vList2"/>
    <dgm:cxn modelId="{FF0CE596-CC7D-459F-8EC7-9FAB1D1A6DD6}" type="presOf" srcId="{BDC5D34F-ABA2-465F-9C36-A55B253710C0}" destId="{015BCCB1-3068-43C1-B22B-0F5A86D3D866}" srcOrd="0" destOrd="0" presId="urn:microsoft.com/office/officeart/2005/8/layout/vList2"/>
    <dgm:cxn modelId="{F5D46F40-E564-499D-83F0-DD8008205175}" type="presOf" srcId="{63882EC6-54DA-43A5-80D4-A15226550987}" destId="{DEA7ADE6-301D-4DC5-A324-7B6E6034F039}" srcOrd="0" destOrd="0" presId="urn:microsoft.com/office/officeart/2005/8/layout/vList2"/>
    <dgm:cxn modelId="{65AAA9D1-C989-415E-AD18-310DDFDEBBFA}" srcId="{A9872C1A-D433-4A6D-90CE-E2A977FEDC35}" destId="{BDC5D34F-ABA2-465F-9C36-A55B253710C0}" srcOrd="0" destOrd="0" parTransId="{9A6AC0BC-21CB-44F8-9099-A157B4EAE9F0}" sibTransId="{B72A99D4-BF6E-4304-88C4-0A838C020469}"/>
    <dgm:cxn modelId="{C308BD80-DA67-4CFF-9309-066689693721}" srcId="{BDC5D34F-ABA2-465F-9C36-A55B253710C0}" destId="{63882EC6-54DA-43A5-80D4-A15226550987}" srcOrd="0" destOrd="0" parTransId="{BDFC6FB6-A05E-4135-9CDF-140CFC0ACA64}" sibTransId="{3363E67C-B1E9-49C7-BCD3-3CD404715399}"/>
    <dgm:cxn modelId="{24826BF2-6737-4A5E-925A-7D2EF51812C1}" type="presParOf" srcId="{FD768A82-4862-4D7D-9ED9-67E101147DAA}" destId="{015BCCB1-3068-43C1-B22B-0F5A86D3D866}" srcOrd="0" destOrd="0" presId="urn:microsoft.com/office/officeart/2005/8/layout/vList2"/>
    <dgm:cxn modelId="{F21A2F51-E252-4154-8243-E12DD6213FD5}" type="presParOf" srcId="{FD768A82-4862-4D7D-9ED9-67E101147DAA}" destId="{DEA7ADE6-301D-4DC5-A324-7B6E6034F03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9872C1A-D433-4A6D-90CE-E2A977FEDC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DC5D34F-ABA2-465F-9C36-A55B253710C0}">
      <dgm:prSet phldrT="[텍스트]"/>
      <dgm:spPr>
        <a:noFill/>
      </dgm:spPr>
      <dgm:t>
        <a:bodyPr/>
        <a:lstStyle/>
        <a:p>
          <a:pPr latinLnBrk="1"/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GND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를 모두 통일 시켰는데도 스피커에서 노이즈가 심하게 발생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A6AC0BC-21CB-44F8-9099-A157B4EAE9F0}" type="par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B72A99D4-BF6E-4304-88C4-0A838C020469}" type="sib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63882EC6-54DA-43A5-80D4-A15226550987}">
      <dgm:prSet phldrT="[텍스트]"/>
      <dgm:spPr/>
      <dgm:t>
        <a:bodyPr/>
        <a:lstStyle/>
        <a:p>
          <a:pPr latinLnBrk="1"/>
          <a:r>
            <a:rPr lang="ko-KR" altLang="en-US" dirty="0" smtClean="0"/>
            <a:t>통일된 </a:t>
          </a:r>
          <a:r>
            <a:rPr lang="en-US" altLang="ko-KR" dirty="0" smtClean="0"/>
            <a:t>GND</a:t>
          </a:r>
          <a:r>
            <a:rPr lang="ko-KR" altLang="en-US" dirty="0" smtClean="0"/>
            <a:t>를 빌딩 콘센트의 </a:t>
          </a:r>
          <a:r>
            <a:rPr lang="en-US" altLang="ko-KR" dirty="0" smtClean="0"/>
            <a:t>GND</a:t>
          </a:r>
          <a:r>
            <a:rPr lang="ko-KR" altLang="en-US" dirty="0" smtClean="0"/>
            <a:t>에 연결해서 노이즈 제거</a:t>
          </a:r>
          <a:endParaRPr lang="ko-KR" altLang="en-US" dirty="0"/>
        </a:p>
      </dgm:t>
    </dgm:pt>
    <dgm:pt modelId="{3363E67C-B1E9-49C7-BCD3-3CD404715399}" type="sibTrans" cxnId="{C308BD80-DA67-4CFF-9309-066689693721}">
      <dgm:prSet/>
      <dgm:spPr/>
      <dgm:t>
        <a:bodyPr/>
        <a:lstStyle/>
        <a:p>
          <a:pPr latinLnBrk="1"/>
          <a:endParaRPr lang="ko-KR" altLang="en-US"/>
        </a:p>
      </dgm:t>
    </dgm:pt>
    <dgm:pt modelId="{BDFC6FB6-A05E-4135-9CDF-140CFC0ACA64}" type="parTrans" cxnId="{C308BD80-DA67-4CFF-9309-066689693721}">
      <dgm:prSet/>
      <dgm:spPr/>
      <dgm:t>
        <a:bodyPr/>
        <a:lstStyle/>
        <a:p>
          <a:pPr latinLnBrk="1"/>
          <a:endParaRPr lang="ko-KR" altLang="en-US"/>
        </a:p>
      </dgm:t>
    </dgm:pt>
    <dgm:pt modelId="{FD768A82-4862-4D7D-9ED9-67E101147DAA}" type="pres">
      <dgm:prSet presAssocID="{A9872C1A-D433-4A6D-90CE-E2A977FEDC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BCCB1-3068-43C1-B22B-0F5A86D3D866}" type="pres">
      <dgm:prSet presAssocID="{BDC5D34F-ABA2-465F-9C36-A55B253710C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A7ADE6-301D-4DC5-A324-7B6E6034F039}" type="pres">
      <dgm:prSet presAssocID="{BDC5D34F-ABA2-465F-9C36-A55B253710C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C050FB1-5731-45EA-B3E4-942B22A05892}" type="presOf" srcId="{A9872C1A-D433-4A6D-90CE-E2A977FEDC35}" destId="{FD768A82-4862-4D7D-9ED9-67E101147DAA}" srcOrd="0" destOrd="0" presId="urn:microsoft.com/office/officeart/2005/8/layout/vList2"/>
    <dgm:cxn modelId="{FF0CE596-CC7D-459F-8EC7-9FAB1D1A6DD6}" type="presOf" srcId="{BDC5D34F-ABA2-465F-9C36-A55B253710C0}" destId="{015BCCB1-3068-43C1-B22B-0F5A86D3D866}" srcOrd="0" destOrd="0" presId="urn:microsoft.com/office/officeart/2005/8/layout/vList2"/>
    <dgm:cxn modelId="{F5D46F40-E564-499D-83F0-DD8008205175}" type="presOf" srcId="{63882EC6-54DA-43A5-80D4-A15226550987}" destId="{DEA7ADE6-301D-4DC5-A324-7B6E6034F039}" srcOrd="0" destOrd="0" presId="urn:microsoft.com/office/officeart/2005/8/layout/vList2"/>
    <dgm:cxn modelId="{65AAA9D1-C989-415E-AD18-310DDFDEBBFA}" srcId="{A9872C1A-D433-4A6D-90CE-E2A977FEDC35}" destId="{BDC5D34F-ABA2-465F-9C36-A55B253710C0}" srcOrd="0" destOrd="0" parTransId="{9A6AC0BC-21CB-44F8-9099-A157B4EAE9F0}" sibTransId="{B72A99D4-BF6E-4304-88C4-0A838C020469}"/>
    <dgm:cxn modelId="{C308BD80-DA67-4CFF-9309-066689693721}" srcId="{BDC5D34F-ABA2-465F-9C36-A55B253710C0}" destId="{63882EC6-54DA-43A5-80D4-A15226550987}" srcOrd="0" destOrd="0" parTransId="{BDFC6FB6-A05E-4135-9CDF-140CFC0ACA64}" sibTransId="{3363E67C-B1E9-49C7-BCD3-3CD404715399}"/>
    <dgm:cxn modelId="{24826BF2-6737-4A5E-925A-7D2EF51812C1}" type="presParOf" srcId="{FD768A82-4862-4D7D-9ED9-67E101147DAA}" destId="{015BCCB1-3068-43C1-B22B-0F5A86D3D866}" srcOrd="0" destOrd="0" presId="urn:microsoft.com/office/officeart/2005/8/layout/vList2"/>
    <dgm:cxn modelId="{F21A2F51-E252-4154-8243-E12DD6213FD5}" type="presParOf" srcId="{FD768A82-4862-4D7D-9ED9-67E101147DAA}" destId="{DEA7ADE6-301D-4DC5-A324-7B6E6034F03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9872C1A-D433-4A6D-90CE-E2A977FEDC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DC5D34F-ABA2-465F-9C36-A55B253710C0}">
      <dgm:prSet phldrT="[텍스트]"/>
      <dgm:spPr>
        <a:noFill/>
      </dgm:spPr>
      <dgm:t>
        <a:bodyPr/>
        <a:lstStyle/>
        <a:p>
          <a:pPr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적외선 센서를 사용해서 불투명한 물체만 인식할 수 있다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.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A6AC0BC-21CB-44F8-9099-A157B4EAE9F0}" type="par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B72A99D4-BF6E-4304-88C4-0A838C020469}" type="sib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63882EC6-54DA-43A5-80D4-A15226550987}">
      <dgm:prSet phldrT="[텍스트]"/>
      <dgm:spPr/>
      <dgm:t>
        <a:bodyPr/>
        <a:lstStyle/>
        <a:p>
          <a:pPr latinLnBrk="1"/>
          <a:r>
            <a:rPr lang="ko-KR" altLang="en-US" dirty="0" smtClean="0"/>
            <a:t>컵 인식 방법을 적외선 센서 이외에 압력 센서와 같은 다른 방법을 추가해 투명한 물체도 인식할 수 있도록 보완한다</a:t>
          </a:r>
          <a:r>
            <a:rPr lang="en-US" altLang="ko-KR" dirty="0" smtClean="0"/>
            <a:t>.</a:t>
          </a:r>
          <a:endParaRPr lang="ko-KR" altLang="en-US" dirty="0"/>
        </a:p>
      </dgm:t>
    </dgm:pt>
    <dgm:pt modelId="{3363E67C-B1E9-49C7-BCD3-3CD404715399}" type="sibTrans" cxnId="{C308BD80-DA67-4CFF-9309-066689693721}">
      <dgm:prSet/>
      <dgm:spPr/>
      <dgm:t>
        <a:bodyPr/>
        <a:lstStyle/>
        <a:p>
          <a:pPr latinLnBrk="1"/>
          <a:endParaRPr lang="ko-KR" altLang="en-US"/>
        </a:p>
      </dgm:t>
    </dgm:pt>
    <dgm:pt modelId="{BDFC6FB6-A05E-4135-9CDF-140CFC0ACA64}" type="parTrans" cxnId="{C308BD80-DA67-4CFF-9309-066689693721}">
      <dgm:prSet/>
      <dgm:spPr/>
      <dgm:t>
        <a:bodyPr/>
        <a:lstStyle/>
        <a:p>
          <a:pPr latinLnBrk="1"/>
          <a:endParaRPr lang="ko-KR" altLang="en-US"/>
        </a:p>
      </dgm:t>
    </dgm:pt>
    <dgm:pt modelId="{FD768A82-4862-4D7D-9ED9-67E101147DAA}" type="pres">
      <dgm:prSet presAssocID="{A9872C1A-D433-4A6D-90CE-E2A977FEDC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BCCB1-3068-43C1-B22B-0F5A86D3D866}" type="pres">
      <dgm:prSet presAssocID="{BDC5D34F-ABA2-465F-9C36-A55B253710C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A7ADE6-301D-4DC5-A324-7B6E6034F039}" type="pres">
      <dgm:prSet presAssocID="{BDC5D34F-ABA2-465F-9C36-A55B253710C0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C050FB1-5731-45EA-B3E4-942B22A05892}" type="presOf" srcId="{A9872C1A-D433-4A6D-90CE-E2A977FEDC35}" destId="{FD768A82-4862-4D7D-9ED9-67E101147DAA}" srcOrd="0" destOrd="0" presId="urn:microsoft.com/office/officeart/2005/8/layout/vList2"/>
    <dgm:cxn modelId="{FF0CE596-CC7D-459F-8EC7-9FAB1D1A6DD6}" type="presOf" srcId="{BDC5D34F-ABA2-465F-9C36-A55B253710C0}" destId="{015BCCB1-3068-43C1-B22B-0F5A86D3D866}" srcOrd="0" destOrd="0" presId="urn:microsoft.com/office/officeart/2005/8/layout/vList2"/>
    <dgm:cxn modelId="{F5D46F40-E564-499D-83F0-DD8008205175}" type="presOf" srcId="{63882EC6-54DA-43A5-80D4-A15226550987}" destId="{DEA7ADE6-301D-4DC5-A324-7B6E6034F039}" srcOrd="0" destOrd="0" presId="urn:microsoft.com/office/officeart/2005/8/layout/vList2"/>
    <dgm:cxn modelId="{65AAA9D1-C989-415E-AD18-310DDFDEBBFA}" srcId="{A9872C1A-D433-4A6D-90CE-E2A977FEDC35}" destId="{BDC5D34F-ABA2-465F-9C36-A55B253710C0}" srcOrd="0" destOrd="0" parTransId="{9A6AC0BC-21CB-44F8-9099-A157B4EAE9F0}" sibTransId="{B72A99D4-BF6E-4304-88C4-0A838C020469}"/>
    <dgm:cxn modelId="{C308BD80-DA67-4CFF-9309-066689693721}" srcId="{BDC5D34F-ABA2-465F-9C36-A55B253710C0}" destId="{63882EC6-54DA-43A5-80D4-A15226550987}" srcOrd="0" destOrd="0" parTransId="{BDFC6FB6-A05E-4135-9CDF-140CFC0ACA64}" sibTransId="{3363E67C-B1E9-49C7-BCD3-3CD404715399}"/>
    <dgm:cxn modelId="{24826BF2-6737-4A5E-925A-7D2EF51812C1}" type="presParOf" srcId="{FD768A82-4862-4D7D-9ED9-67E101147DAA}" destId="{015BCCB1-3068-43C1-B22B-0F5A86D3D866}" srcOrd="0" destOrd="0" presId="urn:microsoft.com/office/officeart/2005/8/layout/vList2"/>
    <dgm:cxn modelId="{F21A2F51-E252-4154-8243-E12DD6213FD5}" type="presParOf" srcId="{FD768A82-4862-4D7D-9ED9-67E101147DAA}" destId="{DEA7ADE6-301D-4DC5-A324-7B6E6034F03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42D588-5094-4DE8-BFF0-FF5BBC750ED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D28E3C8-B580-44A6-B1F9-F482D834E47E}">
      <dgm:prSet phldrT="[텍스트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sz="1600" dirty="0" smtClean="0"/>
            <a:t>유 상 훈</a:t>
          </a:r>
          <a:endParaRPr lang="ko-KR" altLang="en-US" sz="1200" dirty="0"/>
        </a:p>
      </dgm:t>
    </dgm:pt>
    <dgm:pt modelId="{4C884218-F395-4CD0-9457-4615DAA5FD91}" type="parTrans" cxnId="{6F4840F1-20E8-4FB4-8F12-D2F340A0839D}">
      <dgm:prSet/>
      <dgm:spPr/>
      <dgm:t>
        <a:bodyPr/>
        <a:lstStyle/>
        <a:p>
          <a:pPr latinLnBrk="1"/>
          <a:endParaRPr lang="ko-KR" altLang="en-US"/>
        </a:p>
      </dgm:t>
    </dgm:pt>
    <dgm:pt modelId="{4D9AB60C-3A99-4809-BC46-522B42F2949C}" type="sibTrans" cxnId="{6F4840F1-20E8-4FB4-8F12-D2F340A0839D}">
      <dgm:prSet/>
      <dgm:spPr/>
      <dgm:t>
        <a:bodyPr/>
        <a:lstStyle/>
        <a:p>
          <a:pPr latinLnBrk="1"/>
          <a:endParaRPr lang="ko-KR" altLang="en-US"/>
        </a:p>
      </dgm:t>
    </dgm:pt>
    <dgm:pt modelId="{A28C8AE2-EB95-42C1-A92C-69249F8DFA19}">
      <dgm:prSet phldrT="[텍스트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sz="1600" dirty="0" smtClean="0"/>
            <a:t>정 우 창</a:t>
          </a:r>
          <a:endParaRPr lang="ko-KR" altLang="en-US" sz="1200" dirty="0"/>
        </a:p>
      </dgm:t>
    </dgm:pt>
    <dgm:pt modelId="{CF128082-0AE7-4235-8EB7-CCBB6C6B1E83}" type="parTrans" cxnId="{C8AC5725-4893-4F33-AFBA-1CEA76E52A8D}">
      <dgm:prSet/>
      <dgm:spPr/>
      <dgm:t>
        <a:bodyPr/>
        <a:lstStyle/>
        <a:p>
          <a:pPr latinLnBrk="1"/>
          <a:endParaRPr lang="ko-KR" altLang="en-US"/>
        </a:p>
      </dgm:t>
    </dgm:pt>
    <dgm:pt modelId="{B957B0B2-879A-4A84-A0CE-A28549832BE4}" type="sibTrans" cxnId="{C8AC5725-4893-4F33-AFBA-1CEA76E52A8D}">
      <dgm:prSet/>
      <dgm:spPr/>
      <dgm:t>
        <a:bodyPr/>
        <a:lstStyle/>
        <a:p>
          <a:pPr latinLnBrk="1"/>
          <a:endParaRPr lang="ko-KR" altLang="en-US"/>
        </a:p>
      </dgm:t>
    </dgm:pt>
    <dgm:pt modelId="{4EC2A2C7-5901-402D-A699-0AC2439EB1EB}">
      <dgm:prSet/>
      <dgm:spPr>
        <a:noFill/>
        <a:ln cmpd="dbl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테이블 구조 도면 제작</a:t>
          </a:r>
          <a:endParaRPr lang="ko-KR" altLang="en-US" dirty="0"/>
        </a:p>
      </dgm:t>
    </dgm:pt>
    <dgm:pt modelId="{44B5C7E8-75EC-4E24-A402-EDB01BBDA5BA}" type="parTrans" cxnId="{032C3185-EF7E-4C4B-AA07-AF6854C86559}">
      <dgm:prSet/>
      <dgm:spPr/>
      <dgm:t>
        <a:bodyPr/>
        <a:lstStyle/>
        <a:p>
          <a:pPr latinLnBrk="1"/>
          <a:endParaRPr lang="ko-KR" altLang="en-US"/>
        </a:p>
      </dgm:t>
    </dgm:pt>
    <dgm:pt modelId="{5B0EE8B8-FACE-48A8-B403-66E7C3091052}" type="sibTrans" cxnId="{032C3185-EF7E-4C4B-AA07-AF6854C86559}">
      <dgm:prSet/>
      <dgm:spPr/>
      <dgm:t>
        <a:bodyPr/>
        <a:lstStyle/>
        <a:p>
          <a:pPr latinLnBrk="1"/>
          <a:endParaRPr lang="ko-KR" altLang="en-US"/>
        </a:p>
      </dgm:t>
    </dgm:pt>
    <dgm:pt modelId="{59D10A2C-460A-42EC-84A7-2C793B7B778B}">
      <dgm:prSet/>
      <dgm:spPr>
        <a:noFill/>
        <a:ln cmpd="dbl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센서 테스트</a:t>
          </a:r>
          <a:endParaRPr lang="ko-KR" altLang="en-US" dirty="0"/>
        </a:p>
      </dgm:t>
    </dgm:pt>
    <dgm:pt modelId="{6980107E-5FC6-4A77-A88D-0F63C1904996}" type="parTrans" cxnId="{9751EDFB-A7A5-4EB8-9240-A802B725B1FC}">
      <dgm:prSet/>
      <dgm:spPr/>
      <dgm:t>
        <a:bodyPr/>
        <a:lstStyle/>
        <a:p>
          <a:pPr latinLnBrk="1"/>
          <a:endParaRPr lang="ko-KR" altLang="en-US"/>
        </a:p>
      </dgm:t>
    </dgm:pt>
    <dgm:pt modelId="{8AC625ED-6D4D-4367-B021-F0C103EFF16C}" type="sibTrans" cxnId="{9751EDFB-A7A5-4EB8-9240-A802B725B1FC}">
      <dgm:prSet/>
      <dgm:spPr/>
      <dgm:t>
        <a:bodyPr/>
        <a:lstStyle/>
        <a:p>
          <a:pPr latinLnBrk="1"/>
          <a:endParaRPr lang="ko-KR" altLang="en-US"/>
        </a:p>
      </dgm:t>
    </dgm:pt>
    <dgm:pt modelId="{80C070C5-4057-41D2-B97A-617817959155}">
      <dgm:prSet/>
      <dgm:spPr>
        <a:noFill/>
        <a:ln cmpd="dbl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테이블 조립 및 마감</a:t>
          </a:r>
          <a:endParaRPr lang="ko-KR" altLang="en-US" dirty="0"/>
        </a:p>
      </dgm:t>
    </dgm:pt>
    <dgm:pt modelId="{A087FBE9-C7D2-4891-B72B-8BDD3D97A1D7}" type="parTrans" cxnId="{A644210A-341C-4288-8726-4ECB362CBD00}">
      <dgm:prSet/>
      <dgm:spPr/>
      <dgm:t>
        <a:bodyPr/>
        <a:lstStyle/>
        <a:p>
          <a:pPr latinLnBrk="1"/>
          <a:endParaRPr lang="ko-KR" altLang="en-US"/>
        </a:p>
      </dgm:t>
    </dgm:pt>
    <dgm:pt modelId="{BA71B07B-C9C2-480E-A69C-946FEC2B6474}" type="sibTrans" cxnId="{A644210A-341C-4288-8726-4ECB362CBD00}">
      <dgm:prSet/>
      <dgm:spPr/>
      <dgm:t>
        <a:bodyPr/>
        <a:lstStyle/>
        <a:p>
          <a:pPr latinLnBrk="1"/>
          <a:endParaRPr lang="ko-KR" altLang="en-US"/>
        </a:p>
      </dgm:t>
    </dgm:pt>
    <dgm:pt modelId="{62AC5FD9-50FE-42C0-BDF4-8D818A3AD0FB}">
      <dgm:prSet phldrT="[텍스트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sz="1600" dirty="0" smtClean="0"/>
            <a:t>최 재 국</a:t>
          </a:r>
          <a:endParaRPr lang="ko-KR" altLang="en-US" sz="1200" dirty="0"/>
        </a:p>
      </dgm:t>
    </dgm:pt>
    <dgm:pt modelId="{16617AB2-BE35-47EF-97CA-81F6C7044920}" type="sibTrans" cxnId="{FD484F31-2776-4FBD-9EC6-06AC7C81456F}">
      <dgm:prSet/>
      <dgm:spPr/>
      <dgm:t>
        <a:bodyPr/>
        <a:lstStyle/>
        <a:p>
          <a:pPr latinLnBrk="1"/>
          <a:endParaRPr lang="ko-KR" altLang="en-US"/>
        </a:p>
      </dgm:t>
    </dgm:pt>
    <dgm:pt modelId="{207C3076-2D2C-46CA-AB98-C69132513117}" type="parTrans" cxnId="{FD484F31-2776-4FBD-9EC6-06AC7C81456F}">
      <dgm:prSet/>
      <dgm:spPr/>
      <dgm:t>
        <a:bodyPr/>
        <a:lstStyle/>
        <a:p>
          <a:pPr latinLnBrk="1"/>
          <a:endParaRPr lang="ko-KR" altLang="en-US"/>
        </a:p>
      </dgm:t>
    </dgm:pt>
    <dgm:pt modelId="{45AFBFBB-8E13-45A2-B31F-AE2C171E6069}">
      <dgm:prSet/>
      <dgm:spPr>
        <a:noFill/>
        <a:ln cmpd="dbl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테이블 구조 제작 및 조립</a:t>
          </a:r>
          <a:endParaRPr lang="ko-KR" altLang="en-US" dirty="0"/>
        </a:p>
      </dgm:t>
    </dgm:pt>
    <dgm:pt modelId="{29AB9C52-5DF1-4C23-A4FF-4764E1BBEF84}" type="parTrans" cxnId="{2B4F3633-05C6-4666-B63E-D759A0144B64}">
      <dgm:prSet/>
      <dgm:spPr/>
      <dgm:t>
        <a:bodyPr/>
        <a:lstStyle/>
        <a:p>
          <a:pPr latinLnBrk="1"/>
          <a:endParaRPr lang="ko-KR" altLang="en-US"/>
        </a:p>
      </dgm:t>
    </dgm:pt>
    <dgm:pt modelId="{D964E69B-69CB-4D1B-8943-370672E22285}" type="sibTrans" cxnId="{2B4F3633-05C6-4666-B63E-D759A0144B64}">
      <dgm:prSet/>
      <dgm:spPr/>
      <dgm:t>
        <a:bodyPr/>
        <a:lstStyle/>
        <a:p>
          <a:pPr latinLnBrk="1"/>
          <a:endParaRPr lang="ko-KR" altLang="en-US"/>
        </a:p>
      </dgm:t>
    </dgm:pt>
    <dgm:pt modelId="{230D431E-B0F0-4A66-83D0-88EED859B162}">
      <dgm:prSet/>
      <dgm:spPr>
        <a:noFill/>
        <a:ln cmpd="dbl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테이블과 </a:t>
          </a:r>
          <a:r>
            <a:rPr lang="ko-KR" altLang="en-US" dirty="0" err="1" smtClean="0"/>
            <a:t>아두이노</a:t>
          </a:r>
          <a:r>
            <a:rPr lang="ko-KR" altLang="en-US" dirty="0" smtClean="0"/>
            <a:t> 연결</a:t>
          </a:r>
          <a:endParaRPr lang="ko-KR" altLang="en-US" dirty="0"/>
        </a:p>
      </dgm:t>
    </dgm:pt>
    <dgm:pt modelId="{FC13BA31-0AA9-4668-81DA-F5708D6E5A75}" type="parTrans" cxnId="{8CEB6DEE-60AB-4CD5-BD48-62E6A381AC4D}">
      <dgm:prSet/>
      <dgm:spPr/>
      <dgm:t>
        <a:bodyPr/>
        <a:lstStyle/>
        <a:p>
          <a:pPr latinLnBrk="1"/>
          <a:endParaRPr lang="ko-KR" altLang="en-US"/>
        </a:p>
      </dgm:t>
    </dgm:pt>
    <dgm:pt modelId="{BF7723C5-4C8F-4213-A337-E1B5E5B10DCE}" type="sibTrans" cxnId="{8CEB6DEE-60AB-4CD5-BD48-62E6A381AC4D}">
      <dgm:prSet/>
      <dgm:spPr/>
      <dgm:t>
        <a:bodyPr/>
        <a:lstStyle/>
        <a:p>
          <a:pPr latinLnBrk="1"/>
          <a:endParaRPr lang="ko-KR" altLang="en-US"/>
        </a:p>
      </dgm:t>
    </dgm:pt>
    <dgm:pt modelId="{BABA2039-FDD8-48A8-A1AB-93665ADF895A}">
      <dgm:prSet/>
      <dgm:spPr>
        <a:noFill/>
        <a:ln cmpd="dbl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각 센서 코딩</a:t>
          </a:r>
          <a:endParaRPr lang="ko-KR" altLang="en-US" dirty="0"/>
        </a:p>
      </dgm:t>
    </dgm:pt>
    <dgm:pt modelId="{15DCE7E3-D714-48DC-8525-47F9645A1E96}" type="parTrans" cxnId="{95DDE565-0631-4B9C-8B85-86067F4792C6}">
      <dgm:prSet/>
      <dgm:spPr/>
      <dgm:t>
        <a:bodyPr/>
        <a:lstStyle/>
        <a:p>
          <a:pPr latinLnBrk="1"/>
          <a:endParaRPr lang="ko-KR" altLang="en-US"/>
        </a:p>
      </dgm:t>
    </dgm:pt>
    <dgm:pt modelId="{888BECCC-2983-4CB2-AF40-B622B96104FB}" type="sibTrans" cxnId="{95DDE565-0631-4B9C-8B85-86067F4792C6}">
      <dgm:prSet/>
      <dgm:spPr/>
      <dgm:t>
        <a:bodyPr/>
        <a:lstStyle/>
        <a:p>
          <a:pPr latinLnBrk="1"/>
          <a:endParaRPr lang="ko-KR" altLang="en-US"/>
        </a:p>
      </dgm:t>
    </dgm:pt>
    <dgm:pt modelId="{3683EA75-DA70-4253-9AF7-62CB383AB079}">
      <dgm:prSet/>
      <dgm:spPr>
        <a:noFill/>
        <a:ln cmpd="dbl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앱 개발</a:t>
          </a:r>
          <a:endParaRPr lang="ko-KR" altLang="en-US" dirty="0"/>
        </a:p>
      </dgm:t>
    </dgm:pt>
    <dgm:pt modelId="{2CA75CA2-7890-4560-9246-D41515A6602B}" type="parTrans" cxnId="{235055CD-2433-49B1-A0D4-3A60B97220D2}">
      <dgm:prSet/>
      <dgm:spPr/>
      <dgm:t>
        <a:bodyPr/>
        <a:lstStyle/>
        <a:p>
          <a:pPr latinLnBrk="1"/>
          <a:endParaRPr lang="ko-KR" altLang="en-US"/>
        </a:p>
      </dgm:t>
    </dgm:pt>
    <dgm:pt modelId="{9CAE7CA4-CC0F-4527-BCE1-27F66B25B431}" type="sibTrans" cxnId="{235055CD-2433-49B1-A0D4-3A60B97220D2}">
      <dgm:prSet/>
      <dgm:spPr/>
      <dgm:t>
        <a:bodyPr/>
        <a:lstStyle/>
        <a:p>
          <a:pPr latinLnBrk="1"/>
          <a:endParaRPr lang="ko-KR" altLang="en-US"/>
        </a:p>
      </dgm:t>
    </dgm:pt>
    <dgm:pt modelId="{11AD4298-251D-4771-802A-FC5DB642E695}">
      <dgm:prSet/>
      <dgm:spPr>
        <a:noFill/>
        <a:ln cmpd="dbl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테이블과 </a:t>
          </a:r>
          <a:r>
            <a:rPr lang="ko-KR" altLang="en-US" dirty="0" err="1" smtClean="0"/>
            <a:t>아두이노</a:t>
          </a:r>
          <a:r>
            <a:rPr lang="ko-KR" altLang="en-US" dirty="0" smtClean="0"/>
            <a:t> 연결</a:t>
          </a:r>
          <a:endParaRPr lang="ko-KR" altLang="en-US" dirty="0"/>
        </a:p>
      </dgm:t>
    </dgm:pt>
    <dgm:pt modelId="{8911E983-BCB7-450F-813E-ABB7E465A4A7}" type="parTrans" cxnId="{C33A7C77-8D07-4E47-8252-92E2CC720734}">
      <dgm:prSet/>
      <dgm:spPr/>
      <dgm:t>
        <a:bodyPr/>
        <a:lstStyle/>
        <a:p>
          <a:pPr latinLnBrk="1"/>
          <a:endParaRPr lang="ko-KR" altLang="en-US"/>
        </a:p>
      </dgm:t>
    </dgm:pt>
    <dgm:pt modelId="{F2A57357-D57A-4E21-B9E2-DE6E12882258}" type="sibTrans" cxnId="{C33A7C77-8D07-4E47-8252-92E2CC720734}">
      <dgm:prSet/>
      <dgm:spPr/>
      <dgm:t>
        <a:bodyPr/>
        <a:lstStyle/>
        <a:p>
          <a:pPr latinLnBrk="1"/>
          <a:endParaRPr lang="ko-KR" altLang="en-US"/>
        </a:p>
      </dgm:t>
    </dgm:pt>
    <dgm:pt modelId="{8BB64C51-1127-46F8-8AE8-D7B925D18334}" type="pres">
      <dgm:prSet presAssocID="{3342D588-5094-4DE8-BFF0-FF5BBC750ED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F79C1F-806C-45AC-B10A-41CBED75EC6E}" type="pres">
      <dgm:prSet presAssocID="{CD28E3C8-B580-44A6-B1F9-F482D834E47E}" presName="parentLin" presStyleCnt="0"/>
      <dgm:spPr/>
    </dgm:pt>
    <dgm:pt modelId="{DB7AFBFF-1D4B-406D-8CEB-DDD347623162}" type="pres">
      <dgm:prSet presAssocID="{CD28E3C8-B580-44A6-B1F9-F482D834E47E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D1868A7-C3BE-4A69-A08F-39BE07393F00}" type="pres">
      <dgm:prSet presAssocID="{CD28E3C8-B580-44A6-B1F9-F482D834E47E}" presName="parentText" presStyleLbl="node1" presStyleIdx="0" presStyleCnt="3" custLinFactX="9168" custLinFactNeighborX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D891EF-4843-4D02-89BA-D0EB81720989}" type="pres">
      <dgm:prSet presAssocID="{CD28E3C8-B580-44A6-B1F9-F482D834E47E}" presName="negativeSpace" presStyleCnt="0"/>
      <dgm:spPr/>
    </dgm:pt>
    <dgm:pt modelId="{5E931B6E-0AE6-4166-8067-D092B25AF01C}" type="pres">
      <dgm:prSet presAssocID="{CD28E3C8-B580-44A6-B1F9-F482D834E47E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31D76E-5B3D-422A-A5A5-8405D69402A9}" type="pres">
      <dgm:prSet presAssocID="{4D9AB60C-3A99-4809-BC46-522B42F2949C}" presName="spaceBetweenRectangles" presStyleCnt="0"/>
      <dgm:spPr/>
    </dgm:pt>
    <dgm:pt modelId="{BBC3EBE7-B344-42E4-8D96-3433F683127E}" type="pres">
      <dgm:prSet presAssocID="{62AC5FD9-50FE-42C0-BDF4-8D818A3AD0FB}" presName="parentLin" presStyleCnt="0"/>
      <dgm:spPr/>
    </dgm:pt>
    <dgm:pt modelId="{B01BBA27-0011-4D81-AE0B-DF1CEC340BCA}" type="pres">
      <dgm:prSet presAssocID="{62AC5FD9-50FE-42C0-BDF4-8D818A3AD0FB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A6FA43C-5B29-4F78-B949-F1D0BFD1416B}" type="pres">
      <dgm:prSet presAssocID="{62AC5FD9-50FE-42C0-BDF4-8D818A3AD0FB}" presName="parentText" presStyleLbl="node1" presStyleIdx="1" presStyleCnt="3" custLinFactX="9168" custLinFactNeighborX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BF689F-12B8-4CD0-9B3B-56438BFC11A7}" type="pres">
      <dgm:prSet presAssocID="{62AC5FD9-50FE-42C0-BDF4-8D818A3AD0FB}" presName="negativeSpace" presStyleCnt="0"/>
      <dgm:spPr/>
    </dgm:pt>
    <dgm:pt modelId="{78B70087-920E-43B6-A20D-E20CF988A08A}" type="pres">
      <dgm:prSet presAssocID="{62AC5FD9-50FE-42C0-BDF4-8D818A3AD0FB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03682E2-9D48-4133-8D1C-F9896B887CB0}" type="pres">
      <dgm:prSet presAssocID="{16617AB2-BE35-47EF-97CA-81F6C7044920}" presName="spaceBetweenRectangles" presStyleCnt="0"/>
      <dgm:spPr/>
    </dgm:pt>
    <dgm:pt modelId="{E027592A-31FB-4B84-B44E-D8381BB661B0}" type="pres">
      <dgm:prSet presAssocID="{A28C8AE2-EB95-42C1-A92C-69249F8DFA19}" presName="parentLin" presStyleCnt="0"/>
      <dgm:spPr/>
    </dgm:pt>
    <dgm:pt modelId="{3687E0B6-2901-47A8-A4B3-F6C4CC9939FA}" type="pres">
      <dgm:prSet presAssocID="{A28C8AE2-EB95-42C1-A92C-69249F8DFA19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C831FF8-4C78-4490-8763-DCDD500D16E8}" type="pres">
      <dgm:prSet presAssocID="{A28C8AE2-EB95-42C1-A92C-69249F8DFA19}" presName="parentText" presStyleLbl="node1" presStyleIdx="2" presStyleCnt="3" custLinFactX="9168" custLinFactNeighborX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37BF0D-5408-4932-B631-D8A45B02A8A6}" type="pres">
      <dgm:prSet presAssocID="{A28C8AE2-EB95-42C1-A92C-69249F8DFA19}" presName="negativeSpace" presStyleCnt="0"/>
      <dgm:spPr/>
    </dgm:pt>
    <dgm:pt modelId="{A88CAE47-AF1B-485B-9754-8839CC6A198F}" type="pres">
      <dgm:prSet presAssocID="{A28C8AE2-EB95-42C1-A92C-69249F8DFA19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B4F3633-05C6-4666-B63E-D759A0144B64}" srcId="{CD28E3C8-B580-44A6-B1F9-F482D834E47E}" destId="{45AFBFBB-8E13-45A2-B31F-AE2C171E6069}" srcOrd="1" destOrd="0" parTransId="{29AB9C52-5DF1-4C23-A4FF-4764E1BBEF84}" sibTransId="{D964E69B-69CB-4D1B-8943-370672E22285}"/>
    <dgm:cxn modelId="{66D50845-3E07-4108-A237-60ACEB356722}" type="presOf" srcId="{11AD4298-251D-4771-802A-FC5DB642E695}" destId="{A88CAE47-AF1B-485B-9754-8839CC6A198F}" srcOrd="0" destOrd="1" presId="urn:microsoft.com/office/officeart/2005/8/layout/list1"/>
    <dgm:cxn modelId="{FD484F31-2776-4FBD-9EC6-06AC7C81456F}" srcId="{3342D588-5094-4DE8-BFF0-FF5BBC750ED7}" destId="{62AC5FD9-50FE-42C0-BDF4-8D818A3AD0FB}" srcOrd="1" destOrd="0" parTransId="{207C3076-2D2C-46CA-AB98-C69132513117}" sibTransId="{16617AB2-BE35-47EF-97CA-81F6C7044920}"/>
    <dgm:cxn modelId="{3602D09D-7CA3-4BBF-8689-8AF20FF76EB0}" type="presOf" srcId="{BABA2039-FDD8-48A8-A1AB-93665ADF895A}" destId="{78B70087-920E-43B6-A20D-E20CF988A08A}" srcOrd="0" destOrd="1" presId="urn:microsoft.com/office/officeart/2005/8/layout/list1"/>
    <dgm:cxn modelId="{C33A7C77-8D07-4E47-8252-92E2CC720734}" srcId="{A28C8AE2-EB95-42C1-A92C-69249F8DFA19}" destId="{11AD4298-251D-4771-802A-FC5DB642E695}" srcOrd="1" destOrd="0" parTransId="{8911E983-BCB7-450F-813E-ABB7E465A4A7}" sibTransId="{F2A57357-D57A-4E21-B9E2-DE6E12882258}"/>
    <dgm:cxn modelId="{D70BA8A8-58B1-42FC-856F-286EC87B2374}" type="presOf" srcId="{A28C8AE2-EB95-42C1-A92C-69249F8DFA19}" destId="{FC831FF8-4C78-4490-8763-DCDD500D16E8}" srcOrd="1" destOrd="0" presId="urn:microsoft.com/office/officeart/2005/8/layout/list1"/>
    <dgm:cxn modelId="{A644210A-341C-4288-8726-4ECB362CBD00}" srcId="{A28C8AE2-EB95-42C1-A92C-69249F8DFA19}" destId="{80C070C5-4057-41D2-B97A-617817959155}" srcOrd="0" destOrd="0" parTransId="{A087FBE9-C7D2-4891-B72B-8BDD3D97A1D7}" sibTransId="{BA71B07B-C9C2-480E-A69C-946FEC2B6474}"/>
    <dgm:cxn modelId="{22E6B6C7-1108-4F5B-BD0F-7164B7CDD52E}" type="presOf" srcId="{59D10A2C-460A-42EC-84A7-2C793B7B778B}" destId="{78B70087-920E-43B6-A20D-E20CF988A08A}" srcOrd="0" destOrd="0" presId="urn:microsoft.com/office/officeart/2005/8/layout/list1"/>
    <dgm:cxn modelId="{9751EDFB-A7A5-4EB8-9240-A802B725B1FC}" srcId="{62AC5FD9-50FE-42C0-BDF4-8D818A3AD0FB}" destId="{59D10A2C-460A-42EC-84A7-2C793B7B778B}" srcOrd="0" destOrd="0" parTransId="{6980107E-5FC6-4A77-A88D-0F63C1904996}" sibTransId="{8AC625ED-6D4D-4367-B021-F0C103EFF16C}"/>
    <dgm:cxn modelId="{8CEB6DEE-60AB-4CD5-BD48-62E6A381AC4D}" srcId="{CD28E3C8-B580-44A6-B1F9-F482D834E47E}" destId="{230D431E-B0F0-4A66-83D0-88EED859B162}" srcOrd="2" destOrd="0" parTransId="{FC13BA31-0AA9-4668-81DA-F5708D6E5A75}" sibTransId="{BF7723C5-4C8F-4213-A337-E1B5E5B10DCE}"/>
    <dgm:cxn modelId="{49B67362-08A2-4347-82DA-38CC03E5BDB8}" type="presOf" srcId="{230D431E-B0F0-4A66-83D0-88EED859B162}" destId="{5E931B6E-0AE6-4166-8067-D092B25AF01C}" srcOrd="0" destOrd="2" presId="urn:microsoft.com/office/officeart/2005/8/layout/list1"/>
    <dgm:cxn modelId="{02BE0D9C-9530-4CB1-B607-DC7B376133FD}" type="presOf" srcId="{3342D588-5094-4DE8-BFF0-FF5BBC750ED7}" destId="{8BB64C51-1127-46F8-8AE8-D7B925D18334}" srcOrd="0" destOrd="0" presId="urn:microsoft.com/office/officeart/2005/8/layout/list1"/>
    <dgm:cxn modelId="{032C3185-EF7E-4C4B-AA07-AF6854C86559}" srcId="{CD28E3C8-B580-44A6-B1F9-F482D834E47E}" destId="{4EC2A2C7-5901-402D-A699-0AC2439EB1EB}" srcOrd="0" destOrd="0" parTransId="{44B5C7E8-75EC-4E24-A402-EDB01BBDA5BA}" sibTransId="{5B0EE8B8-FACE-48A8-B403-66E7C3091052}"/>
    <dgm:cxn modelId="{22C05BB2-15C7-4D3C-957E-D94BAA6332BF}" type="presOf" srcId="{80C070C5-4057-41D2-B97A-617817959155}" destId="{A88CAE47-AF1B-485B-9754-8839CC6A198F}" srcOrd="0" destOrd="0" presId="urn:microsoft.com/office/officeart/2005/8/layout/list1"/>
    <dgm:cxn modelId="{21F3DA88-A25C-41FB-8D94-227D707CECAD}" type="presOf" srcId="{3683EA75-DA70-4253-9AF7-62CB383AB079}" destId="{78B70087-920E-43B6-A20D-E20CF988A08A}" srcOrd="0" destOrd="2" presId="urn:microsoft.com/office/officeart/2005/8/layout/list1"/>
    <dgm:cxn modelId="{2524F6ED-1C93-4AC7-81B8-7DF3B96E31D6}" type="presOf" srcId="{CD28E3C8-B580-44A6-B1F9-F482D834E47E}" destId="{DB7AFBFF-1D4B-406D-8CEB-DDD347623162}" srcOrd="0" destOrd="0" presId="urn:microsoft.com/office/officeart/2005/8/layout/list1"/>
    <dgm:cxn modelId="{95DDE565-0631-4B9C-8B85-86067F4792C6}" srcId="{62AC5FD9-50FE-42C0-BDF4-8D818A3AD0FB}" destId="{BABA2039-FDD8-48A8-A1AB-93665ADF895A}" srcOrd="1" destOrd="0" parTransId="{15DCE7E3-D714-48DC-8525-47F9645A1E96}" sibTransId="{888BECCC-2983-4CB2-AF40-B622B96104FB}"/>
    <dgm:cxn modelId="{C8AC5725-4893-4F33-AFBA-1CEA76E52A8D}" srcId="{3342D588-5094-4DE8-BFF0-FF5BBC750ED7}" destId="{A28C8AE2-EB95-42C1-A92C-69249F8DFA19}" srcOrd="2" destOrd="0" parTransId="{CF128082-0AE7-4235-8EB7-CCBB6C6B1E83}" sibTransId="{B957B0B2-879A-4A84-A0CE-A28549832BE4}"/>
    <dgm:cxn modelId="{C34B0B13-FF5B-4848-87A4-48D9991945C6}" type="presOf" srcId="{A28C8AE2-EB95-42C1-A92C-69249F8DFA19}" destId="{3687E0B6-2901-47A8-A4B3-F6C4CC9939FA}" srcOrd="0" destOrd="0" presId="urn:microsoft.com/office/officeart/2005/8/layout/list1"/>
    <dgm:cxn modelId="{44AD828C-58E4-47B0-898D-16B16C7D027F}" type="presOf" srcId="{45AFBFBB-8E13-45A2-B31F-AE2C171E6069}" destId="{5E931B6E-0AE6-4166-8067-D092B25AF01C}" srcOrd="0" destOrd="1" presId="urn:microsoft.com/office/officeart/2005/8/layout/list1"/>
    <dgm:cxn modelId="{6F4840F1-20E8-4FB4-8F12-D2F340A0839D}" srcId="{3342D588-5094-4DE8-BFF0-FF5BBC750ED7}" destId="{CD28E3C8-B580-44A6-B1F9-F482D834E47E}" srcOrd="0" destOrd="0" parTransId="{4C884218-F395-4CD0-9457-4615DAA5FD91}" sibTransId="{4D9AB60C-3A99-4809-BC46-522B42F2949C}"/>
    <dgm:cxn modelId="{C918934A-A3E4-4368-AA9E-4B916C732A82}" type="presOf" srcId="{62AC5FD9-50FE-42C0-BDF4-8D818A3AD0FB}" destId="{B01BBA27-0011-4D81-AE0B-DF1CEC340BCA}" srcOrd="0" destOrd="0" presId="urn:microsoft.com/office/officeart/2005/8/layout/list1"/>
    <dgm:cxn modelId="{235055CD-2433-49B1-A0D4-3A60B97220D2}" srcId="{62AC5FD9-50FE-42C0-BDF4-8D818A3AD0FB}" destId="{3683EA75-DA70-4253-9AF7-62CB383AB079}" srcOrd="2" destOrd="0" parTransId="{2CA75CA2-7890-4560-9246-D41515A6602B}" sibTransId="{9CAE7CA4-CC0F-4527-BCE1-27F66B25B431}"/>
    <dgm:cxn modelId="{3C5F5B11-839D-4889-8041-68EA587E6E0D}" type="presOf" srcId="{4EC2A2C7-5901-402D-A699-0AC2439EB1EB}" destId="{5E931B6E-0AE6-4166-8067-D092B25AF01C}" srcOrd="0" destOrd="0" presId="urn:microsoft.com/office/officeart/2005/8/layout/list1"/>
    <dgm:cxn modelId="{AA44C106-9C13-4150-BF18-7411B70F0A6F}" type="presOf" srcId="{CD28E3C8-B580-44A6-B1F9-F482D834E47E}" destId="{2D1868A7-C3BE-4A69-A08F-39BE07393F00}" srcOrd="1" destOrd="0" presId="urn:microsoft.com/office/officeart/2005/8/layout/list1"/>
    <dgm:cxn modelId="{C63F9421-6E91-4B5E-8018-945007F6BCF3}" type="presOf" srcId="{62AC5FD9-50FE-42C0-BDF4-8D818A3AD0FB}" destId="{0A6FA43C-5B29-4F78-B949-F1D0BFD1416B}" srcOrd="1" destOrd="0" presId="urn:microsoft.com/office/officeart/2005/8/layout/list1"/>
    <dgm:cxn modelId="{110C0282-58CE-4513-BDB3-3362EEE3627F}" type="presParOf" srcId="{8BB64C51-1127-46F8-8AE8-D7B925D18334}" destId="{EDF79C1F-806C-45AC-B10A-41CBED75EC6E}" srcOrd="0" destOrd="0" presId="urn:microsoft.com/office/officeart/2005/8/layout/list1"/>
    <dgm:cxn modelId="{10921621-8CDE-4ED6-BDAF-0648436E5569}" type="presParOf" srcId="{EDF79C1F-806C-45AC-B10A-41CBED75EC6E}" destId="{DB7AFBFF-1D4B-406D-8CEB-DDD347623162}" srcOrd="0" destOrd="0" presId="urn:microsoft.com/office/officeart/2005/8/layout/list1"/>
    <dgm:cxn modelId="{FB7B96A9-5CFD-48BB-97F0-1CC582B630D0}" type="presParOf" srcId="{EDF79C1F-806C-45AC-B10A-41CBED75EC6E}" destId="{2D1868A7-C3BE-4A69-A08F-39BE07393F00}" srcOrd="1" destOrd="0" presId="urn:microsoft.com/office/officeart/2005/8/layout/list1"/>
    <dgm:cxn modelId="{CDF48650-5727-4EF9-83FE-26F2C4982440}" type="presParOf" srcId="{8BB64C51-1127-46F8-8AE8-D7B925D18334}" destId="{67D891EF-4843-4D02-89BA-D0EB81720989}" srcOrd="1" destOrd="0" presId="urn:microsoft.com/office/officeart/2005/8/layout/list1"/>
    <dgm:cxn modelId="{39C19952-BB41-4F39-95C2-401F620EDDD4}" type="presParOf" srcId="{8BB64C51-1127-46F8-8AE8-D7B925D18334}" destId="{5E931B6E-0AE6-4166-8067-D092B25AF01C}" srcOrd="2" destOrd="0" presId="urn:microsoft.com/office/officeart/2005/8/layout/list1"/>
    <dgm:cxn modelId="{A24A2D11-37BC-4D95-9166-CA20F1F1E948}" type="presParOf" srcId="{8BB64C51-1127-46F8-8AE8-D7B925D18334}" destId="{5531D76E-5B3D-422A-A5A5-8405D69402A9}" srcOrd="3" destOrd="0" presId="urn:microsoft.com/office/officeart/2005/8/layout/list1"/>
    <dgm:cxn modelId="{A98A14D7-0AAE-44F8-855E-6BFAA014752E}" type="presParOf" srcId="{8BB64C51-1127-46F8-8AE8-D7B925D18334}" destId="{BBC3EBE7-B344-42E4-8D96-3433F683127E}" srcOrd="4" destOrd="0" presId="urn:microsoft.com/office/officeart/2005/8/layout/list1"/>
    <dgm:cxn modelId="{14D2C413-B4A1-4381-B352-F33B0DE90CFF}" type="presParOf" srcId="{BBC3EBE7-B344-42E4-8D96-3433F683127E}" destId="{B01BBA27-0011-4D81-AE0B-DF1CEC340BCA}" srcOrd="0" destOrd="0" presId="urn:microsoft.com/office/officeart/2005/8/layout/list1"/>
    <dgm:cxn modelId="{3AF5ECC3-139E-4AA2-A5FA-066828790AA8}" type="presParOf" srcId="{BBC3EBE7-B344-42E4-8D96-3433F683127E}" destId="{0A6FA43C-5B29-4F78-B949-F1D0BFD1416B}" srcOrd="1" destOrd="0" presId="urn:microsoft.com/office/officeart/2005/8/layout/list1"/>
    <dgm:cxn modelId="{168F07CF-B4B2-4255-AA58-3596DBC473A1}" type="presParOf" srcId="{8BB64C51-1127-46F8-8AE8-D7B925D18334}" destId="{50BF689F-12B8-4CD0-9B3B-56438BFC11A7}" srcOrd="5" destOrd="0" presId="urn:microsoft.com/office/officeart/2005/8/layout/list1"/>
    <dgm:cxn modelId="{51CBD233-40E7-4CE2-ADB0-05C94A001C24}" type="presParOf" srcId="{8BB64C51-1127-46F8-8AE8-D7B925D18334}" destId="{78B70087-920E-43B6-A20D-E20CF988A08A}" srcOrd="6" destOrd="0" presId="urn:microsoft.com/office/officeart/2005/8/layout/list1"/>
    <dgm:cxn modelId="{47277E7C-1780-4A46-9067-5BF9C4E26DDE}" type="presParOf" srcId="{8BB64C51-1127-46F8-8AE8-D7B925D18334}" destId="{203682E2-9D48-4133-8D1C-F9896B887CB0}" srcOrd="7" destOrd="0" presId="urn:microsoft.com/office/officeart/2005/8/layout/list1"/>
    <dgm:cxn modelId="{E07E84E3-1F0F-4952-9AC4-CED7B3989D6E}" type="presParOf" srcId="{8BB64C51-1127-46F8-8AE8-D7B925D18334}" destId="{E027592A-31FB-4B84-B44E-D8381BB661B0}" srcOrd="8" destOrd="0" presId="urn:microsoft.com/office/officeart/2005/8/layout/list1"/>
    <dgm:cxn modelId="{15956E42-7BEB-4FAD-95B5-511C7F848EB0}" type="presParOf" srcId="{E027592A-31FB-4B84-B44E-D8381BB661B0}" destId="{3687E0B6-2901-47A8-A4B3-F6C4CC9939FA}" srcOrd="0" destOrd="0" presId="urn:microsoft.com/office/officeart/2005/8/layout/list1"/>
    <dgm:cxn modelId="{92ADF15F-433D-4207-B43A-AC8F64E4D4CF}" type="presParOf" srcId="{E027592A-31FB-4B84-B44E-D8381BB661B0}" destId="{FC831FF8-4C78-4490-8763-DCDD500D16E8}" srcOrd="1" destOrd="0" presId="urn:microsoft.com/office/officeart/2005/8/layout/list1"/>
    <dgm:cxn modelId="{37A57211-2148-4EF8-998E-50A6D06623AD}" type="presParOf" srcId="{8BB64C51-1127-46F8-8AE8-D7B925D18334}" destId="{1337BF0D-5408-4932-B631-D8A45B02A8A6}" srcOrd="9" destOrd="0" presId="urn:microsoft.com/office/officeart/2005/8/layout/list1"/>
    <dgm:cxn modelId="{44EFA213-8E46-49C1-BCC5-6654A551CA1C}" type="presParOf" srcId="{8BB64C51-1127-46F8-8AE8-D7B925D18334}" destId="{A88CAE47-AF1B-485B-9754-8839CC6A198F}" srcOrd="10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CDAF0A-3612-4F0A-9815-3D924B66E78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24FF473-A6B9-415E-AB16-7282F5B8ADBE}">
      <dgm:prSet phldrT="[텍스트]"/>
      <dgm:spPr>
        <a:solidFill>
          <a:schemeClr val="bg1"/>
        </a:solidFill>
        <a:ln cmpd="thickThin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제스처 제어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6C3DFE70-80D5-406E-AC54-383D6265566B}" type="parTrans" cxnId="{A6864D5F-4492-4E38-B047-3E00897ABA6B}">
      <dgm:prSet/>
      <dgm:spPr/>
      <dgm:t>
        <a:bodyPr/>
        <a:lstStyle/>
        <a:p>
          <a:pPr latinLnBrk="1"/>
          <a:endParaRPr lang="ko-KR" altLang="en-US"/>
        </a:p>
      </dgm:t>
    </dgm:pt>
    <dgm:pt modelId="{B612DF5B-9DED-4264-862E-BFB1F131D4CA}" type="sibTrans" cxnId="{A6864D5F-4492-4E38-B047-3E00897ABA6B}">
      <dgm:prSet/>
      <dgm:spPr/>
      <dgm:t>
        <a:bodyPr/>
        <a:lstStyle/>
        <a:p>
          <a:pPr latinLnBrk="1"/>
          <a:endParaRPr lang="ko-KR" altLang="en-US"/>
        </a:p>
      </dgm:t>
    </dgm:pt>
    <dgm:pt modelId="{497066D7-7679-492D-9E0B-2F7EB4CB6901}">
      <dgm:prSet phldrT="[텍스트]"/>
      <dgm:spPr>
        <a:solidFill>
          <a:schemeClr val="bg1"/>
        </a:solidFill>
        <a:ln cmpd="thickThin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LED 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제어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6DFDCC0-0CA3-4298-B418-E21380802A95}" type="parTrans" cxnId="{F27597C1-2469-4F79-B8F3-0C51A2693078}">
      <dgm:prSet/>
      <dgm:spPr/>
      <dgm:t>
        <a:bodyPr/>
        <a:lstStyle/>
        <a:p>
          <a:pPr latinLnBrk="1"/>
          <a:endParaRPr lang="ko-KR" altLang="en-US"/>
        </a:p>
      </dgm:t>
    </dgm:pt>
    <dgm:pt modelId="{B1367BC8-AAA0-4625-A6CF-BBC7EE599D32}" type="sibTrans" cxnId="{F27597C1-2469-4F79-B8F3-0C51A2693078}">
      <dgm:prSet/>
      <dgm:spPr/>
      <dgm:t>
        <a:bodyPr/>
        <a:lstStyle/>
        <a:p>
          <a:pPr latinLnBrk="1"/>
          <a:endParaRPr lang="ko-KR" altLang="en-US"/>
        </a:p>
      </dgm:t>
    </dgm:pt>
    <dgm:pt modelId="{FE12872E-2B0C-43DC-B24F-437617AE9744}">
      <dgm:prSet phldrT="[텍스트]"/>
      <dgm:spPr>
        <a:solidFill>
          <a:schemeClr val="bg1"/>
        </a:solidFill>
        <a:ln cmpd="thickThin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블루투스 통신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B4DDBE2-951A-4FBD-9084-9BBB3F660B62}" type="parTrans" cxnId="{7083922B-B014-4954-AB26-3C8BB80592DA}">
      <dgm:prSet/>
      <dgm:spPr/>
      <dgm:t>
        <a:bodyPr/>
        <a:lstStyle/>
        <a:p>
          <a:pPr latinLnBrk="1"/>
          <a:endParaRPr lang="ko-KR" altLang="en-US"/>
        </a:p>
      </dgm:t>
    </dgm:pt>
    <dgm:pt modelId="{C0511358-B647-4F5A-97EA-8FEE264F1FF7}" type="sibTrans" cxnId="{7083922B-B014-4954-AB26-3C8BB80592DA}">
      <dgm:prSet/>
      <dgm:spPr/>
      <dgm:t>
        <a:bodyPr/>
        <a:lstStyle/>
        <a:p>
          <a:pPr latinLnBrk="1"/>
          <a:endParaRPr lang="ko-KR" altLang="en-US"/>
        </a:p>
      </dgm:t>
    </dgm:pt>
    <dgm:pt modelId="{31B9888E-1E08-412C-8634-B1AA0A9B62FA}">
      <dgm:prSet phldrT="[텍스트]"/>
      <dgm:spPr>
        <a:solidFill>
          <a:schemeClr val="bg1"/>
        </a:solidFill>
        <a:ln cmpd="thickThin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장애물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(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컵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) 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인식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CC587C93-C869-45DE-9465-7F3B5D7F1C8C}" type="parTrans" cxnId="{0EEAA5DE-F3C5-4CD9-A8AE-AE39E33932E7}">
      <dgm:prSet/>
      <dgm:spPr/>
      <dgm:t>
        <a:bodyPr/>
        <a:lstStyle/>
        <a:p>
          <a:pPr latinLnBrk="1"/>
          <a:endParaRPr lang="ko-KR" altLang="en-US"/>
        </a:p>
      </dgm:t>
    </dgm:pt>
    <dgm:pt modelId="{36B69C19-17A9-4AD7-8BE2-F4A8209762F2}" type="sibTrans" cxnId="{0EEAA5DE-F3C5-4CD9-A8AE-AE39E33932E7}">
      <dgm:prSet/>
      <dgm:spPr/>
      <dgm:t>
        <a:bodyPr/>
        <a:lstStyle/>
        <a:p>
          <a:pPr latinLnBrk="1"/>
          <a:endParaRPr lang="ko-KR" altLang="en-US"/>
        </a:p>
      </dgm:t>
    </dgm:pt>
    <dgm:pt modelId="{4DA6EF9D-EAD9-408A-B33A-27DCD0BF1BB4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1. </a:t>
          </a:r>
          <a:r>
            <a:rPr lang="ko-KR" altLang="en-US" dirty="0" smtClean="0">
              <a:solidFill>
                <a:schemeClr val="bg1"/>
              </a:solidFill>
            </a:rPr>
            <a:t>제스처 센서에서 현재 제스처를 인식</a:t>
          </a:r>
          <a:endParaRPr lang="ko-KR" altLang="en-US" dirty="0">
            <a:solidFill>
              <a:schemeClr val="bg1"/>
            </a:solidFill>
          </a:endParaRPr>
        </a:p>
      </dgm:t>
    </dgm:pt>
    <dgm:pt modelId="{6DF6D1CF-7B75-4C87-B18A-9A78AF29193B}" type="parTrans" cxnId="{3FA66B8B-87A2-46B9-82B1-76D535D1BB5D}">
      <dgm:prSet/>
      <dgm:spPr/>
      <dgm:t>
        <a:bodyPr/>
        <a:lstStyle/>
        <a:p>
          <a:pPr latinLnBrk="1"/>
          <a:endParaRPr lang="ko-KR" altLang="en-US"/>
        </a:p>
      </dgm:t>
    </dgm:pt>
    <dgm:pt modelId="{6F59D159-1DE9-4F09-8515-F0E00BF81894}" type="sibTrans" cxnId="{3FA66B8B-87A2-46B9-82B1-76D535D1BB5D}">
      <dgm:prSet/>
      <dgm:spPr/>
      <dgm:t>
        <a:bodyPr/>
        <a:lstStyle/>
        <a:p>
          <a:pPr latinLnBrk="1"/>
          <a:endParaRPr lang="ko-KR" altLang="en-US"/>
        </a:p>
      </dgm:t>
    </dgm:pt>
    <dgm:pt modelId="{5EE93D2C-9B11-42E0-A294-BC0AE44B4A8B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2. I2C </a:t>
          </a:r>
          <a:r>
            <a:rPr lang="ko-KR" altLang="en-US" dirty="0" smtClean="0">
              <a:solidFill>
                <a:schemeClr val="bg1"/>
              </a:solidFill>
            </a:rPr>
            <a:t>통신을 통해 제스처 정보를 </a:t>
          </a:r>
          <a:r>
            <a:rPr lang="ko-KR" altLang="en-US" dirty="0" err="1" smtClean="0">
              <a:solidFill>
                <a:schemeClr val="bg1"/>
              </a:solidFill>
            </a:rPr>
            <a:t>아두이노로</a:t>
          </a:r>
          <a:r>
            <a:rPr lang="en-US" altLang="ko-KR" dirty="0" smtClean="0">
              <a:solidFill>
                <a:schemeClr val="bg1"/>
              </a:solidFill>
            </a:rPr>
            <a:t> </a:t>
          </a:r>
          <a:r>
            <a:rPr lang="ko-KR" altLang="en-US" dirty="0" smtClean="0">
              <a:solidFill>
                <a:schemeClr val="bg1"/>
              </a:solidFill>
            </a:rPr>
            <a:t>받음</a:t>
          </a:r>
          <a:endParaRPr lang="ko-KR" altLang="en-US" dirty="0">
            <a:solidFill>
              <a:schemeClr val="bg1"/>
            </a:solidFill>
          </a:endParaRPr>
        </a:p>
      </dgm:t>
    </dgm:pt>
    <dgm:pt modelId="{1E51A5E8-C903-4CC8-8423-8ADBC4C9BAED}" type="parTrans" cxnId="{7C21CB50-8169-47FC-8F3B-DF3DE9606B71}">
      <dgm:prSet/>
      <dgm:spPr/>
      <dgm:t>
        <a:bodyPr/>
        <a:lstStyle/>
        <a:p>
          <a:pPr latinLnBrk="1"/>
          <a:endParaRPr lang="ko-KR" altLang="en-US"/>
        </a:p>
      </dgm:t>
    </dgm:pt>
    <dgm:pt modelId="{A2D923AD-49DC-4F5E-B82B-382633F83F45}" type="sibTrans" cxnId="{7C21CB50-8169-47FC-8F3B-DF3DE9606B71}">
      <dgm:prSet/>
      <dgm:spPr/>
      <dgm:t>
        <a:bodyPr/>
        <a:lstStyle/>
        <a:p>
          <a:pPr latinLnBrk="1"/>
          <a:endParaRPr lang="ko-KR" altLang="en-US"/>
        </a:p>
      </dgm:t>
    </dgm:pt>
    <dgm:pt modelId="{CBAD19DF-5968-45F1-AAC5-58524824E435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3. </a:t>
          </a:r>
          <a:r>
            <a:rPr lang="ko-KR" altLang="en-US" dirty="0" smtClean="0">
              <a:solidFill>
                <a:schemeClr val="bg1"/>
              </a:solidFill>
            </a:rPr>
            <a:t>각 제스처에 해당하는 시나리오 수행</a:t>
          </a:r>
          <a:endParaRPr lang="ko-KR" altLang="en-US" dirty="0">
            <a:solidFill>
              <a:schemeClr val="bg1"/>
            </a:solidFill>
          </a:endParaRPr>
        </a:p>
      </dgm:t>
    </dgm:pt>
    <dgm:pt modelId="{CB0779BF-2A9B-45B1-B8E3-6CC3A02B59B7}" type="parTrans" cxnId="{25DDCBD0-3CE9-4E35-86AA-22EE2E408D41}">
      <dgm:prSet/>
      <dgm:spPr/>
      <dgm:t>
        <a:bodyPr/>
        <a:lstStyle/>
        <a:p>
          <a:pPr latinLnBrk="1"/>
          <a:endParaRPr lang="ko-KR" altLang="en-US"/>
        </a:p>
      </dgm:t>
    </dgm:pt>
    <dgm:pt modelId="{59E116E9-A124-48DB-B579-8AC05EF50F3E}" type="sibTrans" cxnId="{25DDCBD0-3CE9-4E35-86AA-22EE2E408D41}">
      <dgm:prSet/>
      <dgm:spPr/>
      <dgm:t>
        <a:bodyPr/>
        <a:lstStyle/>
        <a:p>
          <a:pPr latinLnBrk="1"/>
          <a:endParaRPr lang="ko-KR" altLang="en-US"/>
        </a:p>
      </dgm:t>
    </dgm:pt>
    <dgm:pt modelId="{6859BF84-04FB-4471-9047-637F0F6D02CD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1. </a:t>
          </a:r>
          <a:r>
            <a:rPr lang="ko-KR" altLang="en-US" dirty="0" smtClean="0">
              <a:solidFill>
                <a:schemeClr val="bg1"/>
              </a:solidFill>
            </a:rPr>
            <a:t>테이블 각 칸의 컵이 있는지 인식</a:t>
          </a:r>
          <a:endParaRPr lang="ko-KR" altLang="en-US" dirty="0">
            <a:solidFill>
              <a:schemeClr val="bg1"/>
            </a:solidFill>
          </a:endParaRPr>
        </a:p>
      </dgm:t>
    </dgm:pt>
    <dgm:pt modelId="{01332EB9-5836-43EE-8BB2-2F3B905DD67F}" type="parTrans" cxnId="{67CADECB-45DB-4F68-B456-85AFFFBD89AF}">
      <dgm:prSet/>
      <dgm:spPr/>
      <dgm:t>
        <a:bodyPr/>
        <a:lstStyle/>
        <a:p>
          <a:pPr latinLnBrk="1"/>
          <a:endParaRPr lang="ko-KR" altLang="en-US"/>
        </a:p>
      </dgm:t>
    </dgm:pt>
    <dgm:pt modelId="{201E6345-0736-4E44-A914-62B04CD3C008}" type="sibTrans" cxnId="{67CADECB-45DB-4F68-B456-85AFFFBD89AF}">
      <dgm:prSet/>
      <dgm:spPr/>
      <dgm:t>
        <a:bodyPr/>
        <a:lstStyle/>
        <a:p>
          <a:pPr latinLnBrk="1"/>
          <a:endParaRPr lang="ko-KR" altLang="en-US"/>
        </a:p>
      </dgm:t>
    </dgm:pt>
    <dgm:pt modelId="{44AE5A86-D88E-4C58-8C6D-258B95790496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2. </a:t>
          </a:r>
          <a:r>
            <a:rPr lang="ko-KR" altLang="en-US" dirty="0" smtClean="0">
              <a:solidFill>
                <a:schemeClr val="bg1"/>
              </a:solidFill>
            </a:rPr>
            <a:t>컵의 유무 정보를 </a:t>
          </a:r>
          <a:r>
            <a:rPr lang="en-US" altLang="ko-KR" dirty="0" smtClean="0">
              <a:solidFill>
                <a:schemeClr val="bg1"/>
              </a:solidFill>
            </a:rPr>
            <a:t>0</a:t>
          </a:r>
          <a:r>
            <a:rPr lang="ko-KR" altLang="en-US" dirty="0" smtClean="0">
              <a:solidFill>
                <a:schemeClr val="bg1"/>
              </a:solidFill>
            </a:rPr>
            <a:t>또는 </a:t>
          </a:r>
          <a:r>
            <a:rPr lang="en-US" altLang="ko-KR" dirty="0" smtClean="0">
              <a:solidFill>
                <a:schemeClr val="bg1"/>
              </a:solidFill>
            </a:rPr>
            <a:t>1 </a:t>
          </a:r>
          <a:r>
            <a:rPr lang="ko-KR" altLang="en-US" dirty="0" smtClean="0">
              <a:solidFill>
                <a:schemeClr val="bg1"/>
              </a:solidFill>
            </a:rPr>
            <a:t>상태로 저장</a:t>
          </a:r>
          <a:endParaRPr lang="ko-KR" altLang="en-US" dirty="0">
            <a:solidFill>
              <a:schemeClr val="bg1"/>
            </a:solidFill>
          </a:endParaRPr>
        </a:p>
      </dgm:t>
    </dgm:pt>
    <dgm:pt modelId="{FEC5270C-97E0-41D3-A17C-D7A93D825D0B}" type="parTrans" cxnId="{BE69DE87-3940-4294-8388-85E44A27255A}">
      <dgm:prSet/>
      <dgm:spPr/>
      <dgm:t>
        <a:bodyPr/>
        <a:lstStyle/>
        <a:p>
          <a:pPr latinLnBrk="1"/>
          <a:endParaRPr lang="ko-KR" altLang="en-US"/>
        </a:p>
      </dgm:t>
    </dgm:pt>
    <dgm:pt modelId="{1FFE4E7D-999B-445C-A90D-DEA32535AA36}" type="sibTrans" cxnId="{BE69DE87-3940-4294-8388-85E44A27255A}">
      <dgm:prSet/>
      <dgm:spPr/>
      <dgm:t>
        <a:bodyPr/>
        <a:lstStyle/>
        <a:p>
          <a:pPr latinLnBrk="1"/>
          <a:endParaRPr lang="ko-KR" altLang="en-US"/>
        </a:p>
      </dgm:t>
    </dgm:pt>
    <dgm:pt modelId="{903DF017-1B1D-4C03-BFFB-B7ACA1A45AE8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1. </a:t>
          </a:r>
          <a:r>
            <a:rPr lang="ko-KR" altLang="en-US" dirty="0" smtClean="0">
              <a:solidFill>
                <a:schemeClr val="bg1"/>
              </a:solidFill>
            </a:rPr>
            <a:t>각 칸에 컵이 있으면 </a:t>
          </a:r>
          <a:r>
            <a:rPr lang="en-US" altLang="ko-KR" dirty="0" smtClean="0">
              <a:solidFill>
                <a:schemeClr val="bg1"/>
              </a:solidFill>
            </a:rPr>
            <a:t>MODE</a:t>
          </a:r>
          <a:r>
            <a:rPr lang="ko-KR" altLang="en-US" dirty="0" smtClean="0">
              <a:solidFill>
                <a:schemeClr val="bg1"/>
              </a:solidFill>
            </a:rPr>
            <a:t>에 따라서 해당 </a:t>
          </a:r>
          <a:r>
            <a:rPr lang="en-US" altLang="ko-KR" dirty="0" smtClean="0">
              <a:solidFill>
                <a:schemeClr val="bg1"/>
              </a:solidFill>
            </a:rPr>
            <a:t>RGB</a:t>
          </a:r>
          <a:r>
            <a:rPr lang="ko-KR" altLang="en-US" dirty="0" smtClean="0">
              <a:solidFill>
                <a:schemeClr val="bg1"/>
              </a:solidFill>
            </a:rPr>
            <a:t>값으로 </a:t>
          </a:r>
          <a:r>
            <a:rPr lang="en-US" altLang="ko-KR" dirty="0" smtClean="0">
              <a:solidFill>
                <a:schemeClr val="bg1"/>
              </a:solidFill>
            </a:rPr>
            <a:t>LED </a:t>
          </a:r>
          <a:r>
            <a:rPr lang="ko-KR" altLang="en-US" dirty="0" smtClean="0">
              <a:solidFill>
                <a:schemeClr val="bg1"/>
              </a:solidFill>
            </a:rPr>
            <a:t>변화</a:t>
          </a:r>
          <a:endParaRPr lang="ko-KR" altLang="en-US" dirty="0">
            <a:solidFill>
              <a:schemeClr val="bg1"/>
            </a:solidFill>
          </a:endParaRPr>
        </a:p>
      </dgm:t>
    </dgm:pt>
    <dgm:pt modelId="{739A0931-84BD-49B2-BE5D-72A20DD8A3CA}" type="parTrans" cxnId="{9F8AC81D-DE83-4F18-8727-BFA27F642745}">
      <dgm:prSet/>
      <dgm:spPr/>
      <dgm:t>
        <a:bodyPr/>
        <a:lstStyle/>
        <a:p>
          <a:pPr latinLnBrk="1"/>
          <a:endParaRPr lang="ko-KR" altLang="en-US"/>
        </a:p>
      </dgm:t>
    </dgm:pt>
    <dgm:pt modelId="{EE0BC4B5-6BC8-4675-8B96-1DB66F8B1C4A}" type="sibTrans" cxnId="{9F8AC81D-DE83-4F18-8727-BFA27F642745}">
      <dgm:prSet/>
      <dgm:spPr/>
      <dgm:t>
        <a:bodyPr/>
        <a:lstStyle/>
        <a:p>
          <a:pPr latinLnBrk="1"/>
          <a:endParaRPr lang="ko-KR" altLang="en-US"/>
        </a:p>
      </dgm:t>
    </dgm:pt>
    <dgm:pt modelId="{18D5F45C-EFFF-4010-867F-2FB0388CC06C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2. </a:t>
          </a:r>
          <a:r>
            <a:rPr lang="ko-KR" altLang="en-US" dirty="0" smtClean="0">
              <a:solidFill>
                <a:schemeClr val="bg1"/>
              </a:solidFill>
            </a:rPr>
            <a:t>새로운 컵이 인식되면 물결무늬 표시</a:t>
          </a:r>
          <a:endParaRPr lang="ko-KR" altLang="en-US" dirty="0">
            <a:solidFill>
              <a:schemeClr val="bg1"/>
            </a:solidFill>
          </a:endParaRPr>
        </a:p>
      </dgm:t>
    </dgm:pt>
    <dgm:pt modelId="{B4E47A8B-016A-4B3B-8215-E1976A6364C2}" type="parTrans" cxnId="{84D282CC-F588-4E76-BB06-315CB80213E0}">
      <dgm:prSet/>
      <dgm:spPr/>
      <dgm:t>
        <a:bodyPr/>
        <a:lstStyle/>
        <a:p>
          <a:pPr latinLnBrk="1"/>
          <a:endParaRPr lang="ko-KR" altLang="en-US"/>
        </a:p>
      </dgm:t>
    </dgm:pt>
    <dgm:pt modelId="{640C2DD9-2681-4A3B-A5BF-BF26ABEE721E}" type="sibTrans" cxnId="{84D282CC-F588-4E76-BB06-315CB80213E0}">
      <dgm:prSet/>
      <dgm:spPr/>
      <dgm:t>
        <a:bodyPr/>
        <a:lstStyle/>
        <a:p>
          <a:pPr latinLnBrk="1"/>
          <a:endParaRPr lang="ko-KR" altLang="en-US"/>
        </a:p>
      </dgm:t>
    </dgm:pt>
    <dgm:pt modelId="{716D7538-5928-4E66-A72B-A522D2273F5A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1. </a:t>
          </a:r>
          <a:r>
            <a:rPr lang="ko-KR" altLang="en-US" dirty="0" smtClean="0">
              <a:solidFill>
                <a:schemeClr val="bg1"/>
              </a:solidFill>
            </a:rPr>
            <a:t>제스처</a:t>
          </a:r>
          <a:r>
            <a:rPr lang="en-US" altLang="ko-KR" dirty="0" smtClean="0">
              <a:solidFill>
                <a:schemeClr val="bg1"/>
              </a:solidFill>
            </a:rPr>
            <a:t>, </a:t>
          </a:r>
          <a:r>
            <a:rPr lang="ko-KR" altLang="en-US" dirty="0" smtClean="0">
              <a:solidFill>
                <a:schemeClr val="bg1"/>
              </a:solidFill>
            </a:rPr>
            <a:t>컵</a:t>
          </a:r>
          <a:r>
            <a:rPr lang="en-US" altLang="ko-KR" dirty="0" smtClean="0">
              <a:solidFill>
                <a:schemeClr val="bg1"/>
              </a:solidFill>
            </a:rPr>
            <a:t>, LED</a:t>
          </a:r>
          <a:r>
            <a:rPr lang="ko-KR" altLang="en-US" dirty="0" smtClean="0">
              <a:solidFill>
                <a:schemeClr val="bg1"/>
              </a:solidFill>
            </a:rPr>
            <a:t>와 </a:t>
          </a:r>
          <a:r>
            <a:rPr lang="en-US" altLang="ko-KR" dirty="0" smtClean="0">
              <a:solidFill>
                <a:schemeClr val="bg1"/>
              </a:solidFill>
            </a:rPr>
            <a:t>MP3 </a:t>
          </a:r>
          <a:r>
            <a:rPr lang="ko-KR" altLang="en-US" dirty="0" smtClean="0">
              <a:solidFill>
                <a:schemeClr val="bg1"/>
              </a:solidFill>
            </a:rPr>
            <a:t>재생 정보를 블루투스 통신으로 전용 앱과 동기화</a:t>
          </a:r>
          <a:endParaRPr lang="ko-KR" altLang="en-US" dirty="0">
            <a:solidFill>
              <a:schemeClr val="bg1"/>
            </a:solidFill>
          </a:endParaRPr>
        </a:p>
      </dgm:t>
    </dgm:pt>
    <dgm:pt modelId="{F53C69EE-D79D-4DF2-8D5D-ABA2C82F5B13}" type="parTrans" cxnId="{FF7B9071-F99A-42E9-AC4E-028500089964}">
      <dgm:prSet/>
      <dgm:spPr/>
      <dgm:t>
        <a:bodyPr/>
        <a:lstStyle/>
        <a:p>
          <a:pPr latinLnBrk="1"/>
          <a:endParaRPr lang="ko-KR" altLang="en-US"/>
        </a:p>
      </dgm:t>
    </dgm:pt>
    <dgm:pt modelId="{7A488593-D38F-4493-A826-53D667ECF918}" type="sibTrans" cxnId="{FF7B9071-F99A-42E9-AC4E-028500089964}">
      <dgm:prSet/>
      <dgm:spPr/>
      <dgm:t>
        <a:bodyPr/>
        <a:lstStyle/>
        <a:p>
          <a:pPr latinLnBrk="1"/>
          <a:endParaRPr lang="ko-KR" altLang="en-US"/>
        </a:p>
      </dgm:t>
    </dgm:pt>
    <dgm:pt modelId="{3A73232B-ACE5-4D5F-A50A-FEC2BEE040FE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2. </a:t>
          </a:r>
          <a:r>
            <a:rPr lang="ko-KR" altLang="en-US" dirty="0" smtClean="0">
              <a:solidFill>
                <a:schemeClr val="bg1"/>
              </a:solidFill>
            </a:rPr>
            <a:t>앱에서 </a:t>
          </a:r>
          <a:r>
            <a:rPr lang="en-US" altLang="ko-KR" dirty="0" smtClean="0">
              <a:solidFill>
                <a:schemeClr val="bg1"/>
              </a:solidFill>
            </a:rPr>
            <a:t>LED</a:t>
          </a:r>
          <a:r>
            <a:rPr lang="ko-KR" altLang="en-US" dirty="0" smtClean="0">
              <a:solidFill>
                <a:schemeClr val="bg1"/>
              </a:solidFill>
            </a:rPr>
            <a:t>와 컵</a:t>
          </a:r>
          <a:r>
            <a:rPr lang="en-US" altLang="ko-KR" dirty="0" smtClean="0">
              <a:solidFill>
                <a:schemeClr val="bg1"/>
              </a:solidFill>
            </a:rPr>
            <a:t>, MP3 </a:t>
          </a:r>
          <a:r>
            <a:rPr lang="ko-KR" altLang="en-US" dirty="0" smtClean="0">
              <a:solidFill>
                <a:schemeClr val="bg1"/>
              </a:solidFill>
            </a:rPr>
            <a:t>재생 정보를 제어</a:t>
          </a:r>
          <a:r>
            <a:rPr lang="en-US" altLang="ko-KR" dirty="0" smtClean="0">
              <a:solidFill>
                <a:schemeClr val="bg1"/>
              </a:solidFill>
            </a:rPr>
            <a:t> </a:t>
          </a:r>
          <a:endParaRPr lang="ko-KR" altLang="en-US" dirty="0">
            <a:solidFill>
              <a:schemeClr val="bg1"/>
            </a:solidFill>
          </a:endParaRPr>
        </a:p>
      </dgm:t>
    </dgm:pt>
    <dgm:pt modelId="{2C727666-C886-4BC2-95CF-BF84532E915C}" type="parTrans" cxnId="{A3DD8CC3-E925-4CC0-AEDD-BE1EF9DE7500}">
      <dgm:prSet/>
      <dgm:spPr/>
      <dgm:t>
        <a:bodyPr/>
        <a:lstStyle/>
        <a:p>
          <a:pPr latinLnBrk="1"/>
          <a:endParaRPr lang="ko-KR" altLang="en-US"/>
        </a:p>
      </dgm:t>
    </dgm:pt>
    <dgm:pt modelId="{910EE798-0EFD-4A5B-AAA8-B814D7C58855}" type="sibTrans" cxnId="{A3DD8CC3-E925-4CC0-AEDD-BE1EF9DE7500}">
      <dgm:prSet/>
      <dgm:spPr/>
      <dgm:t>
        <a:bodyPr/>
        <a:lstStyle/>
        <a:p>
          <a:pPr latinLnBrk="1"/>
          <a:endParaRPr lang="ko-KR" altLang="en-US"/>
        </a:p>
      </dgm:t>
    </dgm:pt>
    <dgm:pt modelId="{A6150ABD-29E6-4188-9BC2-AABFA4A9BDDE}" type="pres">
      <dgm:prSet presAssocID="{1ECDAF0A-3612-4F0A-9815-3D924B66E78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0ED7C7-E98E-4D6C-9CA5-4E50E773C8DD}" type="pres">
      <dgm:prSet presAssocID="{C24FF473-A6B9-415E-AB16-7282F5B8ADBE}" presName="parentLin" presStyleCnt="0"/>
      <dgm:spPr/>
    </dgm:pt>
    <dgm:pt modelId="{B6D7108D-923B-4B3C-AC8C-7414645D0AB5}" type="pres">
      <dgm:prSet presAssocID="{C24FF473-A6B9-415E-AB16-7282F5B8ADBE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671164F-19F5-42A3-87C8-B60E0936FA00}" type="pres">
      <dgm:prSet presAssocID="{C24FF473-A6B9-415E-AB16-7282F5B8ADB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E10F2B-5C26-495E-8A28-5C15EE1EF853}" type="pres">
      <dgm:prSet presAssocID="{C24FF473-A6B9-415E-AB16-7282F5B8ADBE}" presName="negativeSpace" presStyleCnt="0"/>
      <dgm:spPr/>
    </dgm:pt>
    <dgm:pt modelId="{A3C6753C-7E60-4B3A-B44F-759A0CD76324}" type="pres">
      <dgm:prSet presAssocID="{C24FF473-A6B9-415E-AB16-7282F5B8ADBE}" presName="childText" presStyleLbl="conFgAcc1" presStyleIdx="0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F9DB36A-B170-4796-AE15-D8F7662C656D}" type="pres">
      <dgm:prSet presAssocID="{B612DF5B-9DED-4264-862E-BFB1F131D4CA}" presName="spaceBetweenRectangles" presStyleCnt="0"/>
      <dgm:spPr/>
    </dgm:pt>
    <dgm:pt modelId="{A1CBE3E0-D058-4D4A-8169-7EA93ECD1B86}" type="pres">
      <dgm:prSet presAssocID="{31B9888E-1E08-412C-8634-B1AA0A9B62FA}" presName="parentLin" presStyleCnt="0"/>
      <dgm:spPr/>
    </dgm:pt>
    <dgm:pt modelId="{5DF7185B-2322-42AC-8252-1EFDAACFAF63}" type="pres">
      <dgm:prSet presAssocID="{31B9888E-1E08-412C-8634-B1AA0A9B62FA}" presName="parentLeftMargin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886986B1-3A10-43A9-99B5-BA014024857B}" type="pres">
      <dgm:prSet presAssocID="{31B9888E-1E08-412C-8634-B1AA0A9B62F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6DCFDB-BD4E-4852-80A0-E9CCA549B364}" type="pres">
      <dgm:prSet presAssocID="{31B9888E-1E08-412C-8634-B1AA0A9B62FA}" presName="negativeSpace" presStyleCnt="0"/>
      <dgm:spPr/>
    </dgm:pt>
    <dgm:pt modelId="{8BD1020F-0F87-470E-AB54-5924237BAFD2}" type="pres">
      <dgm:prSet presAssocID="{31B9888E-1E08-412C-8634-B1AA0A9B62FA}" presName="childText" presStyleLbl="conFgAcc1" presStyleIdx="1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D55C3DD-34DD-4EAA-BCA4-218A53652E9F}" type="pres">
      <dgm:prSet presAssocID="{36B69C19-17A9-4AD7-8BE2-F4A8209762F2}" presName="spaceBetweenRectangles" presStyleCnt="0"/>
      <dgm:spPr/>
    </dgm:pt>
    <dgm:pt modelId="{5BC13C6E-C9E3-4EE8-B85D-3F661FCB7089}" type="pres">
      <dgm:prSet presAssocID="{497066D7-7679-492D-9E0B-2F7EB4CB6901}" presName="parentLin" presStyleCnt="0"/>
      <dgm:spPr/>
    </dgm:pt>
    <dgm:pt modelId="{2A29E561-F4DF-420B-A865-2ADA88E6ACCE}" type="pres">
      <dgm:prSet presAssocID="{497066D7-7679-492D-9E0B-2F7EB4CB6901}" presName="parentLeftMargin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2098EE0E-F997-4CDC-98E0-9C7D3796A39C}" type="pres">
      <dgm:prSet presAssocID="{497066D7-7679-492D-9E0B-2F7EB4CB690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EC50B4-7016-4325-BA30-D43B7D96E1BE}" type="pres">
      <dgm:prSet presAssocID="{497066D7-7679-492D-9E0B-2F7EB4CB6901}" presName="negativeSpace" presStyleCnt="0"/>
      <dgm:spPr/>
    </dgm:pt>
    <dgm:pt modelId="{DE9ECB42-97CC-4B14-824A-0B0CF567C389}" type="pres">
      <dgm:prSet presAssocID="{497066D7-7679-492D-9E0B-2F7EB4CB6901}" presName="childText" presStyleLbl="conFgAcc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ABE55F96-1EC1-4623-937E-3348E244A1A2}" type="pres">
      <dgm:prSet presAssocID="{B1367BC8-AAA0-4625-A6CF-BBC7EE599D32}" presName="spaceBetweenRectangles" presStyleCnt="0"/>
      <dgm:spPr/>
    </dgm:pt>
    <dgm:pt modelId="{C4BC8B41-859E-433C-B90C-3A4B143DA193}" type="pres">
      <dgm:prSet presAssocID="{FE12872E-2B0C-43DC-B24F-437617AE9744}" presName="parentLin" presStyleCnt="0"/>
      <dgm:spPr/>
    </dgm:pt>
    <dgm:pt modelId="{57680196-FD18-4310-A6EF-D4C42C0F29A8}" type="pres">
      <dgm:prSet presAssocID="{FE12872E-2B0C-43DC-B24F-437617AE9744}" presName="parentLeftMargin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705507C2-7BE9-44B4-B66B-09A23E8B7EB2}" type="pres">
      <dgm:prSet presAssocID="{FE12872E-2B0C-43DC-B24F-437617AE974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4A5AB2-8B30-4A7A-B925-052B1139A438}" type="pres">
      <dgm:prSet presAssocID="{FE12872E-2B0C-43DC-B24F-437617AE9744}" presName="negativeSpace" presStyleCnt="0"/>
      <dgm:spPr/>
    </dgm:pt>
    <dgm:pt modelId="{EC320B17-2D2A-488B-A5D0-F73999CD252C}" type="pres">
      <dgm:prSet presAssocID="{FE12872E-2B0C-43DC-B24F-437617AE9744}" presName="childText" presStyleLbl="conFgAcc1" presStyleIdx="3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BE69DE87-3940-4294-8388-85E44A27255A}" srcId="{31B9888E-1E08-412C-8634-B1AA0A9B62FA}" destId="{44AE5A86-D88E-4C58-8C6D-258B95790496}" srcOrd="1" destOrd="0" parTransId="{FEC5270C-97E0-41D3-A17C-D7A93D825D0B}" sibTransId="{1FFE4E7D-999B-445C-A90D-DEA32535AA36}"/>
    <dgm:cxn modelId="{A3DD8CC3-E925-4CC0-AEDD-BE1EF9DE7500}" srcId="{FE12872E-2B0C-43DC-B24F-437617AE9744}" destId="{3A73232B-ACE5-4D5F-A50A-FEC2BEE040FE}" srcOrd="1" destOrd="0" parTransId="{2C727666-C886-4BC2-95CF-BF84532E915C}" sibTransId="{910EE798-0EFD-4A5B-AAA8-B814D7C58855}"/>
    <dgm:cxn modelId="{0A7EBBA2-9139-4DEA-A0FE-5B21A23BE8F0}" type="presOf" srcId="{4DA6EF9D-EAD9-408A-B33A-27DCD0BF1BB4}" destId="{A3C6753C-7E60-4B3A-B44F-759A0CD76324}" srcOrd="0" destOrd="0" presId="urn:microsoft.com/office/officeart/2005/8/layout/list1"/>
    <dgm:cxn modelId="{A895EAC5-62F1-41EB-AA6C-EA7FF8158F65}" type="presOf" srcId="{31B9888E-1E08-412C-8634-B1AA0A9B62FA}" destId="{5DF7185B-2322-42AC-8252-1EFDAACFAF63}" srcOrd="0" destOrd="0" presId="urn:microsoft.com/office/officeart/2005/8/layout/list1"/>
    <dgm:cxn modelId="{2435BCFC-337F-4CFE-9363-1F83175F0256}" type="presOf" srcId="{3A73232B-ACE5-4D5F-A50A-FEC2BEE040FE}" destId="{EC320B17-2D2A-488B-A5D0-F73999CD252C}" srcOrd="0" destOrd="1" presId="urn:microsoft.com/office/officeart/2005/8/layout/list1"/>
    <dgm:cxn modelId="{7083922B-B014-4954-AB26-3C8BB80592DA}" srcId="{1ECDAF0A-3612-4F0A-9815-3D924B66E785}" destId="{FE12872E-2B0C-43DC-B24F-437617AE9744}" srcOrd="3" destOrd="0" parTransId="{DB4DDBE2-951A-4FBD-9084-9BBB3F660B62}" sibTransId="{C0511358-B647-4F5A-97EA-8FEE264F1FF7}"/>
    <dgm:cxn modelId="{8EF732AB-9989-4573-B91B-756E4821F759}" type="presOf" srcId="{497066D7-7679-492D-9E0B-2F7EB4CB6901}" destId="{2098EE0E-F997-4CDC-98E0-9C7D3796A39C}" srcOrd="1" destOrd="0" presId="urn:microsoft.com/office/officeart/2005/8/layout/list1"/>
    <dgm:cxn modelId="{D431D65B-187F-4E26-A1A9-F7CA32B755CB}" type="presOf" srcId="{6859BF84-04FB-4471-9047-637F0F6D02CD}" destId="{8BD1020F-0F87-470E-AB54-5924237BAFD2}" srcOrd="0" destOrd="0" presId="urn:microsoft.com/office/officeart/2005/8/layout/list1"/>
    <dgm:cxn modelId="{13E7DC2E-0421-408B-AF9C-4CF2162CAE4E}" type="presOf" srcId="{C24FF473-A6B9-415E-AB16-7282F5B8ADBE}" destId="{E671164F-19F5-42A3-87C8-B60E0936FA00}" srcOrd="1" destOrd="0" presId="urn:microsoft.com/office/officeart/2005/8/layout/list1"/>
    <dgm:cxn modelId="{F6FF5D52-6945-4853-85B1-575C08E0F1B2}" type="presOf" srcId="{44AE5A86-D88E-4C58-8C6D-258B95790496}" destId="{8BD1020F-0F87-470E-AB54-5924237BAFD2}" srcOrd="0" destOrd="1" presId="urn:microsoft.com/office/officeart/2005/8/layout/list1"/>
    <dgm:cxn modelId="{A6864D5F-4492-4E38-B047-3E00897ABA6B}" srcId="{1ECDAF0A-3612-4F0A-9815-3D924B66E785}" destId="{C24FF473-A6B9-415E-AB16-7282F5B8ADBE}" srcOrd="0" destOrd="0" parTransId="{6C3DFE70-80D5-406E-AC54-383D6265566B}" sibTransId="{B612DF5B-9DED-4264-862E-BFB1F131D4CA}"/>
    <dgm:cxn modelId="{3FA66B8B-87A2-46B9-82B1-76D535D1BB5D}" srcId="{C24FF473-A6B9-415E-AB16-7282F5B8ADBE}" destId="{4DA6EF9D-EAD9-408A-B33A-27DCD0BF1BB4}" srcOrd="0" destOrd="0" parTransId="{6DF6D1CF-7B75-4C87-B18A-9A78AF29193B}" sibTransId="{6F59D159-1DE9-4F09-8515-F0E00BF81894}"/>
    <dgm:cxn modelId="{9F8AC81D-DE83-4F18-8727-BFA27F642745}" srcId="{497066D7-7679-492D-9E0B-2F7EB4CB6901}" destId="{903DF017-1B1D-4C03-BFFB-B7ACA1A45AE8}" srcOrd="0" destOrd="0" parTransId="{739A0931-84BD-49B2-BE5D-72A20DD8A3CA}" sibTransId="{EE0BC4B5-6BC8-4675-8B96-1DB66F8B1C4A}"/>
    <dgm:cxn modelId="{5761E5F1-1F04-4EE4-BE53-CD83A0D008A6}" type="presOf" srcId="{5EE93D2C-9B11-42E0-A294-BC0AE44B4A8B}" destId="{A3C6753C-7E60-4B3A-B44F-759A0CD76324}" srcOrd="0" destOrd="1" presId="urn:microsoft.com/office/officeart/2005/8/layout/list1"/>
    <dgm:cxn modelId="{84D282CC-F588-4E76-BB06-315CB80213E0}" srcId="{497066D7-7679-492D-9E0B-2F7EB4CB6901}" destId="{18D5F45C-EFFF-4010-867F-2FB0388CC06C}" srcOrd="1" destOrd="0" parTransId="{B4E47A8B-016A-4B3B-8215-E1976A6364C2}" sibTransId="{640C2DD9-2681-4A3B-A5BF-BF26ABEE721E}"/>
    <dgm:cxn modelId="{FF7B9071-F99A-42E9-AC4E-028500089964}" srcId="{FE12872E-2B0C-43DC-B24F-437617AE9744}" destId="{716D7538-5928-4E66-A72B-A522D2273F5A}" srcOrd="0" destOrd="0" parTransId="{F53C69EE-D79D-4DF2-8D5D-ABA2C82F5B13}" sibTransId="{7A488593-D38F-4493-A826-53D667ECF918}"/>
    <dgm:cxn modelId="{0EEAA5DE-F3C5-4CD9-A8AE-AE39E33932E7}" srcId="{1ECDAF0A-3612-4F0A-9815-3D924B66E785}" destId="{31B9888E-1E08-412C-8634-B1AA0A9B62FA}" srcOrd="1" destOrd="0" parTransId="{CC587C93-C869-45DE-9465-7F3B5D7F1C8C}" sibTransId="{36B69C19-17A9-4AD7-8BE2-F4A8209762F2}"/>
    <dgm:cxn modelId="{CEA081E6-5024-4704-A6B3-9B0F0CAC372E}" type="presOf" srcId="{FE12872E-2B0C-43DC-B24F-437617AE9744}" destId="{57680196-FD18-4310-A6EF-D4C42C0F29A8}" srcOrd="0" destOrd="0" presId="urn:microsoft.com/office/officeart/2005/8/layout/list1"/>
    <dgm:cxn modelId="{25DDCBD0-3CE9-4E35-86AA-22EE2E408D41}" srcId="{C24FF473-A6B9-415E-AB16-7282F5B8ADBE}" destId="{CBAD19DF-5968-45F1-AAC5-58524824E435}" srcOrd="2" destOrd="0" parTransId="{CB0779BF-2A9B-45B1-B8E3-6CC3A02B59B7}" sibTransId="{59E116E9-A124-48DB-B579-8AC05EF50F3E}"/>
    <dgm:cxn modelId="{56048713-A4B0-4991-9FCD-1BABA3523FE9}" type="presOf" srcId="{1ECDAF0A-3612-4F0A-9815-3D924B66E785}" destId="{A6150ABD-29E6-4188-9BC2-AABFA4A9BDDE}" srcOrd="0" destOrd="0" presId="urn:microsoft.com/office/officeart/2005/8/layout/list1"/>
    <dgm:cxn modelId="{D8B20ED7-EF74-46A6-ADCE-AA141C9429D6}" type="presOf" srcId="{903DF017-1B1D-4C03-BFFB-B7ACA1A45AE8}" destId="{DE9ECB42-97CC-4B14-824A-0B0CF567C389}" srcOrd="0" destOrd="0" presId="urn:microsoft.com/office/officeart/2005/8/layout/list1"/>
    <dgm:cxn modelId="{B30ADBE4-7964-4F54-9248-1332C2B714C1}" type="presOf" srcId="{497066D7-7679-492D-9E0B-2F7EB4CB6901}" destId="{2A29E561-F4DF-420B-A865-2ADA88E6ACCE}" srcOrd="0" destOrd="0" presId="urn:microsoft.com/office/officeart/2005/8/layout/list1"/>
    <dgm:cxn modelId="{FB1DC807-49DA-4876-8C0A-BCC7C8E6D3A5}" type="presOf" srcId="{18D5F45C-EFFF-4010-867F-2FB0388CC06C}" destId="{DE9ECB42-97CC-4B14-824A-0B0CF567C389}" srcOrd="0" destOrd="1" presId="urn:microsoft.com/office/officeart/2005/8/layout/list1"/>
    <dgm:cxn modelId="{AEA42595-986C-4386-868C-F677EEA0C15D}" type="presOf" srcId="{31B9888E-1E08-412C-8634-B1AA0A9B62FA}" destId="{886986B1-3A10-43A9-99B5-BA014024857B}" srcOrd="1" destOrd="0" presId="urn:microsoft.com/office/officeart/2005/8/layout/list1"/>
    <dgm:cxn modelId="{754B6F2C-5978-4402-AD1B-13D0DC43D40B}" type="presOf" srcId="{CBAD19DF-5968-45F1-AAC5-58524824E435}" destId="{A3C6753C-7E60-4B3A-B44F-759A0CD76324}" srcOrd="0" destOrd="2" presId="urn:microsoft.com/office/officeart/2005/8/layout/list1"/>
    <dgm:cxn modelId="{019D016E-FF99-4362-8958-2D06CC5432BE}" type="presOf" srcId="{716D7538-5928-4E66-A72B-A522D2273F5A}" destId="{EC320B17-2D2A-488B-A5D0-F73999CD252C}" srcOrd="0" destOrd="0" presId="urn:microsoft.com/office/officeart/2005/8/layout/list1"/>
    <dgm:cxn modelId="{62CDE8AA-97F7-4506-8258-AA627F329B00}" type="presOf" srcId="{FE12872E-2B0C-43DC-B24F-437617AE9744}" destId="{705507C2-7BE9-44B4-B66B-09A23E8B7EB2}" srcOrd="1" destOrd="0" presId="urn:microsoft.com/office/officeart/2005/8/layout/list1"/>
    <dgm:cxn modelId="{7C21CB50-8169-47FC-8F3B-DF3DE9606B71}" srcId="{C24FF473-A6B9-415E-AB16-7282F5B8ADBE}" destId="{5EE93D2C-9B11-42E0-A294-BC0AE44B4A8B}" srcOrd="1" destOrd="0" parTransId="{1E51A5E8-C903-4CC8-8423-8ADBC4C9BAED}" sibTransId="{A2D923AD-49DC-4F5E-B82B-382633F83F45}"/>
    <dgm:cxn modelId="{F27597C1-2469-4F79-B8F3-0C51A2693078}" srcId="{1ECDAF0A-3612-4F0A-9815-3D924B66E785}" destId="{497066D7-7679-492D-9E0B-2F7EB4CB6901}" srcOrd="2" destOrd="0" parTransId="{A6DFDCC0-0CA3-4298-B418-E21380802A95}" sibTransId="{B1367BC8-AAA0-4625-A6CF-BBC7EE599D32}"/>
    <dgm:cxn modelId="{345CB69F-C130-4DF5-8AC5-3B8B1759904F}" type="presOf" srcId="{C24FF473-A6B9-415E-AB16-7282F5B8ADBE}" destId="{B6D7108D-923B-4B3C-AC8C-7414645D0AB5}" srcOrd="0" destOrd="0" presId="urn:microsoft.com/office/officeart/2005/8/layout/list1"/>
    <dgm:cxn modelId="{67CADECB-45DB-4F68-B456-85AFFFBD89AF}" srcId="{31B9888E-1E08-412C-8634-B1AA0A9B62FA}" destId="{6859BF84-04FB-4471-9047-637F0F6D02CD}" srcOrd="0" destOrd="0" parTransId="{01332EB9-5836-43EE-8BB2-2F3B905DD67F}" sibTransId="{201E6345-0736-4E44-A914-62B04CD3C008}"/>
    <dgm:cxn modelId="{90CB22A6-6210-4272-9D87-5FE84E082D6D}" type="presParOf" srcId="{A6150ABD-29E6-4188-9BC2-AABFA4A9BDDE}" destId="{EA0ED7C7-E98E-4D6C-9CA5-4E50E773C8DD}" srcOrd="0" destOrd="0" presId="urn:microsoft.com/office/officeart/2005/8/layout/list1"/>
    <dgm:cxn modelId="{20A2D353-DBAB-45C8-9C67-277343AD04EC}" type="presParOf" srcId="{EA0ED7C7-E98E-4D6C-9CA5-4E50E773C8DD}" destId="{B6D7108D-923B-4B3C-AC8C-7414645D0AB5}" srcOrd="0" destOrd="0" presId="urn:microsoft.com/office/officeart/2005/8/layout/list1"/>
    <dgm:cxn modelId="{3CEFCA9B-CE8A-414E-9F85-C5A9AD09E7FE}" type="presParOf" srcId="{EA0ED7C7-E98E-4D6C-9CA5-4E50E773C8DD}" destId="{E671164F-19F5-42A3-87C8-B60E0936FA00}" srcOrd="1" destOrd="0" presId="urn:microsoft.com/office/officeart/2005/8/layout/list1"/>
    <dgm:cxn modelId="{086A46F8-A3FD-45B2-BA58-804B7A612122}" type="presParOf" srcId="{A6150ABD-29E6-4188-9BC2-AABFA4A9BDDE}" destId="{1DE10F2B-5C26-495E-8A28-5C15EE1EF853}" srcOrd="1" destOrd="0" presId="urn:microsoft.com/office/officeart/2005/8/layout/list1"/>
    <dgm:cxn modelId="{3371C956-DCC4-42C3-8C23-DC396B6BBE09}" type="presParOf" srcId="{A6150ABD-29E6-4188-9BC2-AABFA4A9BDDE}" destId="{A3C6753C-7E60-4B3A-B44F-759A0CD76324}" srcOrd="2" destOrd="0" presId="urn:microsoft.com/office/officeart/2005/8/layout/list1"/>
    <dgm:cxn modelId="{EF1FFC26-37D9-441B-89D2-9A68DEAF0BDF}" type="presParOf" srcId="{A6150ABD-29E6-4188-9BC2-AABFA4A9BDDE}" destId="{1F9DB36A-B170-4796-AE15-D8F7662C656D}" srcOrd="3" destOrd="0" presId="urn:microsoft.com/office/officeart/2005/8/layout/list1"/>
    <dgm:cxn modelId="{FC1681DB-C689-4F6D-9C6A-426344CCBC4A}" type="presParOf" srcId="{A6150ABD-29E6-4188-9BC2-AABFA4A9BDDE}" destId="{A1CBE3E0-D058-4D4A-8169-7EA93ECD1B86}" srcOrd="4" destOrd="0" presId="urn:microsoft.com/office/officeart/2005/8/layout/list1"/>
    <dgm:cxn modelId="{ACBAA098-330F-4F61-8B4C-C53BE70664E7}" type="presParOf" srcId="{A1CBE3E0-D058-4D4A-8169-7EA93ECD1B86}" destId="{5DF7185B-2322-42AC-8252-1EFDAACFAF63}" srcOrd="0" destOrd="0" presId="urn:microsoft.com/office/officeart/2005/8/layout/list1"/>
    <dgm:cxn modelId="{2AAE5BDF-B06A-428E-8205-82DDC14FCC93}" type="presParOf" srcId="{A1CBE3E0-D058-4D4A-8169-7EA93ECD1B86}" destId="{886986B1-3A10-43A9-99B5-BA014024857B}" srcOrd="1" destOrd="0" presId="urn:microsoft.com/office/officeart/2005/8/layout/list1"/>
    <dgm:cxn modelId="{90FCBC77-58D6-4148-A98C-BE02E4F8BF77}" type="presParOf" srcId="{A6150ABD-29E6-4188-9BC2-AABFA4A9BDDE}" destId="{8F6DCFDB-BD4E-4852-80A0-E9CCA549B364}" srcOrd="5" destOrd="0" presId="urn:microsoft.com/office/officeart/2005/8/layout/list1"/>
    <dgm:cxn modelId="{6BB66AF0-0C44-4935-B923-10D5472A6C06}" type="presParOf" srcId="{A6150ABD-29E6-4188-9BC2-AABFA4A9BDDE}" destId="{8BD1020F-0F87-470E-AB54-5924237BAFD2}" srcOrd="6" destOrd="0" presId="urn:microsoft.com/office/officeart/2005/8/layout/list1"/>
    <dgm:cxn modelId="{C7766F8A-E176-4B8B-88AA-DB093FF76895}" type="presParOf" srcId="{A6150ABD-29E6-4188-9BC2-AABFA4A9BDDE}" destId="{1D55C3DD-34DD-4EAA-BCA4-218A53652E9F}" srcOrd="7" destOrd="0" presId="urn:microsoft.com/office/officeart/2005/8/layout/list1"/>
    <dgm:cxn modelId="{1DA00869-1334-41CF-AE18-2390C499B6DE}" type="presParOf" srcId="{A6150ABD-29E6-4188-9BC2-AABFA4A9BDDE}" destId="{5BC13C6E-C9E3-4EE8-B85D-3F661FCB7089}" srcOrd="8" destOrd="0" presId="urn:microsoft.com/office/officeart/2005/8/layout/list1"/>
    <dgm:cxn modelId="{A7D3DA64-2C84-4AB5-8955-2348B2CAA7E1}" type="presParOf" srcId="{5BC13C6E-C9E3-4EE8-B85D-3F661FCB7089}" destId="{2A29E561-F4DF-420B-A865-2ADA88E6ACCE}" srcOrd="0" destOrd="0" presId="urn:microsoft.com/office/officeart/2005/8/layout/list1"/>
    <dgm:cxn modelId="{D0F6F531-E30F-459D-8205-4A2CDA2872C9}" type="presParOf" srcId="{5BC13C6E-C9E3-4EE8-B85D-3F661FCB7089}" destId="{2098EE0E-F997-4CDC-98E0-9C7D3796A39C}" srcOrd="1" destOrd="0" presId="urn:microsoft.com/office/officeart/2005/8/layout/list1"/>
    <dgm:cxn modelId="{6B95D627-1A60-4A63-BFE0-8F931AECF163}" type="presParOf" srcId="{A6150ABD-29E6-4188-9BC2-AABFA4A9BDDE}" destId="{11EC50B4-7016-4325-BA30-D43B7D96E1BE}" srcOrd="9" destOrd="0" presId="urn:microsoft.com/office/officeart/2005/8/layout/list1"/>
    <dgm:cxn modelId="{2025F70F-199C-481B-AAC3-0196C821F007}" type="presParOf" srcId="{A6150ABD-29E6-4188-9BC2-AABFA4A9BDDE}" destId="{DE9ECB42-97CC-4B14-824A-0B0CF567C389}" srcOrd="10" destOrd="0" presId="urn:microsoft.com/office/officeart/2005/8/layout/list1"/>
    <dgm:cxn modelId="{6E026F1C-D4F2-4F8C-8E72-9DF36D026E59}" type="presParOf" srcId="{A6150ABD-29E6-4188-9BC2-AABFA4A9BDDE}" destId="{ABE55F96-1EC1-4623-937E-3348E244A1A2}" srcOrd="11" destOrd="0" presId="urn:microsoft.com/office/officeart/2005/8/layout/list1"/>
    <dgm:cxn modelId="{A8AF4B74-40A9-4A2A-A46A-599D37EF5DDD}" type="presParOf" srcId="{A6150ABD-29E6-4188-9BC2-AABFA4A9BDDE}" destId="{C4BC8B41-859E-433C-B90C-3A4B143DA193}" srcOrd="12" destOrd="0" presId="urn:microsoft.com/office/officeart/2005/8/layout/list1"/>
    <dgm:cxn modelId="{2929818E-2FE3-483C-B6F5-302315C25A43}" type="presParOf" srcId="{C4BC8B41-859E-433C-B90C-3A4B143DA193}" destId="{57680196-FD18-4310-A6EF-D4C42C0F29A8}" srcOrd="0" destOrd="0" presId="urn:microsoft.com/office/officeart/2005/8/layout/list1"/>
    <dgm:cxn modelId="{E7BE49F9-3027-457F-A8A1-2D7229183C7C}" type="presParOf" srcId="{C4BC8B41-859E-433C-B90C-3A4B143DA193}" destId="{705507C2-7BE9-44B4-B66B-09A23E8B7EB2}" srcOrd="1" destOrd="0" presId="urn:microsoft.com/office/officeart/2005/8/layout/list1"/>
    <dgm:cxn modelId="{CC356714-2071-431F-ADDE-34D56FCF5BBE}" type="presParOf" srcId="{A6150ABD-29E6-4188-9BC2-AABFA4A9BDDE}" destId="{764A5AB2-8B30-4A7A-B925-052B1139A438}" srcOrd="13" destOrd="0" presId="urn:microsoft.com/office/officeart/2005/8/layout/list1"/>
    <dgm:cxn modelId="{739FAB66-DC2B-4465-9B25-339F65D6B957}" type="presParOf" srcId="{A6150ABD-29E6-4188-9BC2-AABFA4A9BDDE}" destId="{EC320B17-2D2A-488B-A5D0-F73999CD252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CDAF0A-3612-4F0A-9815-3D924B66E78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24FF473-A6B9-415E-AB16-7282F5B8ADBE}">
      <dgm:prSet phldrT="[텍스트]"/>
      <dgm:spPr>
        <a:solidFill>
          <a:schemeClr val="bg1"/>
        </a:solidFill>
        <a:ln cmpd="thickThin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>
              <a:solidFill>
                <a:schemeClr val="tx1"/>
              </a:solidFill>
            </a:rPr>
            <a:t>시리얼 통신</a:t>
          </a:r>
          <a:endParaRPr lang="ko-KR" altLang="en-US" dirty="0">
            <a:solidFill>
              <a:schemeClr val="tx1"/>
            </a:solidFill>
          </a:endParaRPr>
        </a:p>
      </dgm:t>
    </dgm:pt>
    <dgm:pt modelId="{6C3DFE70-80D5-406E-AC54-383D6265566B}" type="parTrans" cxnId="{A6864D5F-4492-4E38-B047-3E00897ABA6B}">
      <dgm:prSet/>
      <dgm:spPr/>
      <dgm:t>
        <a:bodyPr/>
        <a:lstStyle/>
        <a:p>
          <a:pPr latinLnBrk="1"/>
          <a:endParaRPr lang="ko-KR" altLang="en-US"/>
        </a:p>
      </dgm:t>
    </dgm:pt>
    <dgm:pt modelId="{B612DF5B-9DED-4264-862E-BFB1F131D4CA}" type="sibTrans" cxnId="{A6864D5F-4492-4E38-B047-3E00897ABA6B}">
      <dgm:prSet/>
      <dgm:spPr/>
      <dgm:t>
        <a:bodyPr/>
        <a:lstStyle/>
        <a:p>
          <a:pPr latinLnBrk="1"/>
          <a:endParaRPr lang="ko-KR" altLang="en-US"/>
        </a:p>
      </dgm:t>
    </dgm:pt>
    <dgm:pt modelId="{31B9888E-1E08-412C-8634-B1AA0A9B62FA}">
      <dgm:prSet phldrT="[텍스트]"/>
      <dgm:spPr>
        <a:solidFill>
          <a:schemeClr val="bg1"/>
        </a:solidFill>
        <a:ln cmpd="thickThin"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tx1"/>
              </a:solidFill>
            </a:rPr>
            <a:t>MP3 </a:t>
          </a:r>
          <a:r>
            <a:rPr lang="ko-KR" altLang="en-US" dirty="0" smtClean="0">
              <a:solidFill>
                <a:schemeClr val="tx1"/>
              </a:solidFill>
            </a:rPr>
            <a:t>재생</a:t>
          </a:r>
          <a:endParaRPr lang="ko-KR" altLang="en-US" dirty="0">
            <a:solidFill>
              <a:schemeClr val="tx1"/>
            </a:solidFill>
          </a:endParaRPr>
        </a:p>
      </dgm:t>
    </dgm:pt>
    <dgm:pt modelId="{CC587C93-C869-45DE-9465-7F3B5D7F1C8C}" type="parTrans" cxnId="{0EEAA5DE-F3C5-4CD9-A8AE-AE39E33932E7}">
      <dgm:prSet/>
      <dgm:spPr/>
      <dgm:t>
        <a:bodyPr/>
        <a:lstStyle/>
        <a:p>
          <a:pPr latinLnBrk="1"/>
          <a:endParaRPr lang="ko-KR" altLang="en-US"/>
        </a:p>
      </dgm:t>
    </dgm:pt>
    <dgm:pt modelId="{36B69C19-17A9-4AD7-8BE2-F4A8209762F2}" type="sibTrans" cxnId="{0EEAA5DE-F3C5-4CD9-A8AE-AE39E33932E7}">
      <dgm:prSet/>
      <dgm:spPr/>
      <dgm:t>
        <a:bodyPr/>
        <a:lstStyle/>
        <a:p>
          <a:pPr latinLnBrk="1"/>
          <a:endParaRPr lang="ko-KR" altLang="en-US"/>
        </a:p>
      </dgm:t>
    </dgm:pt>
    <dgm:pt modelId="{4DA6EF9D-EAD9-408A-B33A-27DCD0BF1BB4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1. </a:t>
          </a:r>
          <a:r>
            <a:rPr lang="ko-KR" altLang="en-US" dirty="0" smtClean="0">
              <a:solidFill>
                <a:schemeClr val="bg1"/>
              </a:solidFill>
            </a:rPr>
            <a:t>각종 센서를 통해 </a:t>
          </a:r>
          <a:r>
            <a:rPr lang="en-US" altLang="ko-KR" dirty="0" smtClean="0">
              <a:solidFill>
                <a:schemeClr val="bg1"/>
              </a:solidFill>
            </a:rPr>
            <a:t>MODE</a:t>
          </a:r>
          <a:r>
            <a:rPr lang="ko-KR" altLang="en-US" dirty="0" smtClean="0">
              <a:solidFill>
                <a:schemeClr val="bg1"/>
              </a:solidFill>
            </a:rPr>
            <a:t>가 변한 것을 인식하면 이를 시리얼 통신을 통해 전달 받음</a:t>
          </a:r>
          <a:endParaRPr lang="ko-KR" altLang="en-US" dirty="0">
            <a:solidFill>
              <a:schemeClr val="bg1"/>
            </a:solidFill>
          </a:endParaRPr>
        </a:p>
      </dgm:t>
    </dgm:pt>
    <dgm:pt modelId="{6DF6D1CF-7B75-4C87-B18A-9A78AF29193B}" type="parTrans" cxnId="{3FA66B8B-87A2-46B9-82B1-76D535D1BB5D}">
      <dgm:prSet/>
      <dgm:spPr/>
      <dgm:t>
        <a:bodyPr/>
        <a:lstStyle/>
        <a:p>
          <a:pPr latinLnBrk="1"/>
          <a:endParaRPr lang="ko-KR" altLang="en-US"/>
        </a:p>
      </dgm:t>
    </dgm:pt>
    <dgm:pt modelId="{6F59D159-1DE9-4F09-8515-F0E00BF81894}" type="sibTrans" cxnId="{3FA66B8B-87A2-46B9-82B1-76D535D1BB5D}">
      <dgm:prSet/>
      <dgm:spPr/>
      <dgm:t>
        <a:bodyPr/>
        <a:lstStyle/>
        <a:p>
          <a:pPr latinLnBrk="1"/>
          <a:endParaRPr lang="ko-KR" altLang="en-US"/>
        </a:p>
      </dgm:t>
    </dgm:pt>
    <dgm:pt modelId="{6859BF84-04FB-4471-9047-637F0F6D02CD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1. </a:t>
          </a:r>
          <a:r>
            <a:rPr lang="ko-KR" altLang="en-US" dirty="0" smtClean="0">
              <a:solidFill>
                <a:schemeClr val="bg1"/>
              </a:solidFill>
            </a:rPr>
            <a:t>각 </a:t>
          </a:r>
          <a:r>
            <a:rPr lang="en-US" altLang="ko-KR" dirty="0" smtClean="0">
              <a:solidFill>
                <a:schemeClr val="bg1"/>
              </a:solidFill>
            </a:rPr>
            <a:t>MODE</a:t>
          </a:r>
          <a:r>
            <a:rPr lang="ko-KR" altLang="en-US" dirty="0" smtClean="0">
              <a:solidFill>
                <a:schemeClr val="bg1"/>
              </a:solidFill>
            </a:rPr>
            <a:t>에</a:t>
          </a:r>
          <a:r>
            <a:rPr lang="en-US" altLang="ko-KR" dirty="0" smtClean="0">
              <a:solidFill>
                <a:schemeClr val="bg1"/>
              </a:solidFill>
            </a:rPr>
            <a:t> </a:t>
          </a:r>
          <a:r>
            <a:rPr lang="ko-KR" altLang="en-US" dirty="0" smtClean="0">
              <a:solidFill>
                <a:schemeClr val="bg1"/>
              </a:solidFill>
            </a:rPr>
            <a:t>해당하는 </a:t>
          </a:r>
          <a:r>
            <a:rPr lang="en-US" altLang="ko-KR" dirty="0" smtClean="0">
              <a:solidFill>
                <a:schemeClr val="bg1"/>
              </a:solidFill>
            </a:rPr>
            <a:t>MP3 </a:t>
          </a:r>
          <a:r>
            <a:rPr lang="ko-KR" altLang="en-US" dirty="0" smtClean="0">
              <a:solidFill>
                <a:schemeClr val="bg1"/>
              </a:solidFill>
            </a:rPr>
            <a:t>파일을</a:t>
          </a:r>
          <a:r>
            <a:rPr lang="en-US" altLang="ko-KR" dirty="0" smtClean="0">
              <a:solidFill>
                <a:schemeClr val="bg1"/>
              </a:solidFill>
            </a:rPr>
            <a:t> </a:t>
          </a:r>
          <a:r>
            <a:rPr lang="ko-KR" altLang="en-US" dirty="0" smtClean="0">
              <a:solidFill>
                <a:schemeClr val="bg1"/>
              </a:solidFill>
            </a:rPr>
            <a:t>반복 재생</a:t>
          </a:r>
          <a:endParaRPr lang="ko-KR" altLang="en-US" dirty="0">
            <a:solidFill>
              <a:schemeClr val="bg1"/>
            </a:solidFill>
          </a:endParaRPr>
        </a:p>
      </dgm:t>
    </dgm:pt>
    <dgm:pt modelId="{01332EB9-5836-43EE-8BB2-2F3B905DD67F}" type="parTrans" cxnId="{67CADECB-45DB-4F68-B456-85AFFFBD89AF}">
      <dgm:prSet/>
      <dgm:spPr/>
      <dgm:t>
        <a:bodyPr/>
        <a:lstStyle/>
        <a:p>
          <a:pPr latinLnBrk="1"/>
          <a:endParaRPr lang="ko-KR" altLang="en-US"/>
        </a:p>
      </dgm:t>
    </dgm:pt>
    <dgm:pt modelId="{201E6345-0736-4E44-A914-62B04CD3C008}" type="sibTrans" cxnId="{67CADECB-45DB-4F68-B456-85AFFFBD89AF}">
      <dgm:prSet/>
      <dgm:spPr/>
      <dgm:t>
        <a:bodyPr/>
        <a:lstStyle/>
        <a:p>
          <a:pPr latinLnBrk="1"/>
          <a:endParaRPr lang="ko-KR" altLang="en-US"/>
        </a:p>
      </dgm:t>
    </dgm:pt>
    <dgm:pt modelId="{44AE5A86-D88E-4C58-8C6D-258B95790496}">
      <dgm:prSet/>
      <dgm:spPr>
        <a:solidFill>
          <a:schemeClr val="tx1">
            <a:lumMod val="50000"/>
            <a:lumOff val="50000"/>
            <a:alpha val="9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dirty="0" smtClean="0">
              <a:solidFill>
                <a:schemeClr val="bg1"/>
              </a:solidFill>
            </a:rPr>
            <a:t>2. </a:t>
          </a:r>
          <a:r>
            <a:rPr lang="ko-KR" altLang="en-US" dirty="0" smtClean="0">
              <a:solidFill>
                <a:schemeClr val="bg1"/>
              </a:solidFill>
            </a:rPr>
            <a:t>볼륨 업</a:t>
          </a:r>
          <a:r>
            <a:rPr lang="en-US" altLang="ko-KR" dirty="0" smtClean="0">
              <a:solidFill>
                <a:schemeClr val="bg1"/>
              </a:solidFill>
            </a:rPr>
            <a:t>, </a:t>
          </a:r>
          <a:r>
            <a:rPr lang="ko-KR" altLang="en-US" dirty="0" smtClean="0">
              <a:solidFill>
                <a:schemeClr val="bg1"/>
              </a:solidFill>
            </a:rPr>
            <a:t>볼륨 다운</a:t>
          </a:r>
          <a:r>
            <a:rPr lang="en-US" altLang="ko-KR" dirty="0" smtClean="0">
              <a:solidFill>
                <a:schemeClr val="bg1"/>
              </a:solidFill>
            </a:rPr>
            <a:t>, </a:t>
          </a:r>
          <a:r>
            <a:rPr lang="ko-KR" altLang="en-US" dirty="0" smtClean="0">
              <a:solidFill>
                <a:schemeClr val="bg1"/>
              </a:solidFill>
            </a:rPr>
            <a:t>일시정지</a:t>
          </a:r>
          <a:r>
            <a:rPr lang="en-US" altLang="ko-KR" dirty="0" smtClean="0">
              <a:solidFill>
                <a:schemeClr val="bg1"/>
              </a:solidFill>
            </a:rPr>
            <a:t>/</a:t>
          </a:r>
          <a:r>
            <a:rPr lang="ko-KR" altLang="en-US" dirty="0" smtClean="0">
              <a:solidFill>
                <a:schemeClr val="bg1"/>
              </a:solidFill>
            </a:rPr>
            <a:t>재생 정보 또한 전달받아 해당 기능 수행</a:t>
          </a:r>
          <a:endParaRPr lang="ko-KR" altLang="en-US" dirty="0">
            <a:solidFill>
              <a:schemeClr val="bg1"/>
            </a:solidFill>
          </a:endParaRPr>
        </a:p>
      </dgm:t>
    </dgm:pt>
    <dgm:pt modelId="{FEC5270C-97E0-41D3-A17C-D7A93D825D0B}" type="parTrans" cxnId="{BE69DE87-3940-4294-8388-85E44A27255A}">
      <dgm:prSet/>
      <dgm:spPr/>
      <dgm:t>
        <a:bodyPr/>
        <a:lstStyle/>
        <a:p>
          <a:pPr latinLnBrk="1"/>
          <a:endParaRPr lang="ko-KR" altLang="en-US"/>
        </a:p>
      </dgm:t>
    </dgm:pt>
    <dgm:pt modelId="{1FFE4E7D-999B-445C-A90D-DEA32535AA36}" type="sibTrans" cxnId="{BE69DE87-3940-4294-8388-85E44A27255A}">
      <dgm:prSet/>
      <dgm:spPr/>
      <dgm:t>
        <a:bodyPr/>
        <a:lstStyle/>
        <a:p>
          <a:pPr latinLnBrk="1"/>
          <a:endParaRPr lang="ko-KR" altLang="en-US"/>
        </a:p>
      </dgm:t>
    </dgm:pt>
    <dgm:pt modelId="{A6150ABD-29E6-4188-9BC2-AABFA4A9BDDE}" type="pres">
      <dgm:prSet presAssocID="{1ECDAF0A-3612-4F0A-9815-3D924B66E78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0ED7C7-E98E-4D6C-9CA5-4E50E773C8DD}" type="pres">
      <dgm:prSet presAssocID="{C24FF473-A6B9-415E-AB16-7282F5B8ADBE}" presName="parentLin" presStyleCnt="0"/>
      <dgm:spPr/>
    </dgm:pt>
    <dgm:pt modelId="{B6D7108D-923B-4B3C-AC8C-7414645D0AB5}" type="pres">
      <dgm:prSet presAssocID="{C24FF473-A6B9-415E-AB16-7282F5B8ADBE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E671164F-19F5-42A3-87C8-B60E0936FA00}" type="pres">
      <dgm:prSet presAssocID="{C24FF473-A6B9-415E-AB16-7282F5B8ADB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E10F2B-5C26-495E-8A28-5C15EE1EF853}" type="pres">
      <dgm:prSet presAssocID="{C24FF473-A6B9-415E-AB16-7282F5B8ADBE}" presName="negativeSpace" presStyleCnt="0"/>
      <dgm:spPr/>
    </dgm:pt>
    <dgm:pt modelId="{A3C6753C-7E60-4B3A-B44F-759A0CD76324}" type="pres">
      <dgm:prSet presAssocID="{C24FF473-A6B9-415E-AB16-7282F5B8ADBE}" presName="childText" presStyleLbl="conFgAcc1" presStyleIdx="0" presStyleCnt="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1F9DB36A-B170-4796-AE15-D8F7662C656D}" type="pres">
      <dgm:prSet presAssocID="{B612DF5B-9DED-4264-862E-BFB1F131D4CA}" presName="spaceBetweenRectangles" presStyleCnt="0"/>
      <dgm:spPr/>
    </dgm:pt>
    <dgm:pt modelId="{A1CBE3E0-D058-4D4A-8169-7EA93ECD1B86}" type="pres">
      <dgm:prSet presAssocID="{31B9888E-1E08-412C-8634-B1AA0A9B62FA}" presName="parentLin" presStyleCnt="0"/>
      <dgm:spPr/>
    </dgm:pt>
    <dgm:pt modelId="{5DF7185B-2322-42AC-8252-1EFDAACFAF63}" type="pres">
      <dgm:prSet presAssocID="{31B9888E-1E08-412C-8634-B1AA0A9B62FA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886986B1-3A10-43A9-99B5-BA014024857B}" type="pres">
      <dgm:prSet presAssocID="{31B9888E-1E08-412C-8634-B1AA0A9B62F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6DCFDB-BD4E-4852-80A0-E9CCA549B364}" type="pres">
      <dgm:prSet presAssocID="{31B9888E-1E08-412C-8634-B1AA0A9B62FA}" presName="negativeSpace" presStyleCnt="0"/>
      <dgm:spPr/>
    </dgm:pt>
    <dgm:pt modelId="{8BD1020F-0F87-470E-AB54-5924237BAFD2}" type="pres">
      <dgm:prSet presAssocID="{31B9888E-1E08-412C-8634-B1AA0A9B62FA}" presName="childText" presStyleLbl="conFgAcc1" presStyleIdx="1" presStyleCnt="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A6864D5F-4492-4E38-B047-3E00897ABA6B}" srcId="{1ECDAF0A-3612-4F0A-9815-3D924B66E785}" destId="{C24FF473-A6B9-415E-AB16-7282F5B8ADBE}" srcOrd="0" destOrd="0" parTransId="{6C3DFE70-80D5-406E-AC54-383D6265566B}" sibTransId="{B612DF5B-9DED-4264-862E-BFB1F131D4CA}"/>
    <dgm:cxn modelId="{AEA42595-986C-4386-868C-F677EEA0C15D}" type="presOf" srcId="{31B9888E-1E08-412C-8634-B1AA0A9B62FA}" destId="{886986B1-3A10-43A9-99B5-BA014024857B}" srcOrd="1" destOrd="0" presId="urn:microsoft.com/office/officeart/2005/8/layout/list1"/>
    <dgm:cxn modelId="{56048713-A4B0-4991-9FCD-1BABA3523FE9}" type="presOf" srcId="{1ECDAF0A-3612-4F0A-9815-3D924B66E785}" destId="{A6150ABD-29E6-4188-9BC2-AABFA4A9BDDE}" srcOrd="0" destOrd="0" presId="urn:microsoft.com/office/officeart/2005/8/layout/list1"/>
    <dgm:cxn modelId="{345CB69F-C130-4DF5-8AC5-3B8B1759904F}" type="presOf" srcId="{C24FF473-A6B9-415E-AB16-7282F5B8ADBE}" destId="{B6D7108D-923B-4B3C-AC8C-7414645D0AB5}" srcOrd="0" destOrd="0" presId="urn:microsoft.com/office/officeart/2005/8/layout/list1"/>
    <dgm:cxn modelId="{F6FF5D52-6945-4853-85B1-575C08E0F1B2}" type="presOf" srcId="{44AE5A86-D88E-4C58-8C6D-258B95790496}" destId="{8BD1020F-0F87-470E-AB54-5924237BAFD2}" srcOrd="0" destOrd="1" presId="urn:microsoft.com/office/officeart/2005/8/layout/list1"/>
    <dgm:cxn modelId="{0EEAA5DE-F3C5-4CD9-A8AE-AE39E33932E7}" srcId="{1ECDAF0A-3612-4F0A-9815-3D924B66E785}" destId="{31B9888E-1E08-412C-8634-B1AA0A9B62FA}" srcOrd="1" destOrd="0" parTransId="{CC587C93-C869-45DE-9465-7F3B5D7F1C8C}" sibTransId="{36B69C19-17A9-4AD7-8BE2-F4A8209762F2}"/>
    <dgm:cxn modelId="{D431D65B-187F-4E26-A1A9-F7CA32B755CB}" type="presOf" srcId="{6859BF84-04FB-4471-9047-637F0F6D02CD}" destId="{8BD1020F-0F87-470E-AB54-5924237BAFD2}" srcOrd="0" destOrd="0" presId="urn:microsoft.com/office/officeart/2005/8/layout/list1"/>
    <dgm:cxn modelId="{A895EAC5-62F1-41EB-AA6C-EA7FF8158F65}" type="presOf" srcId="{31B9888E-1E08-412C-8634-B1AA0A9B62FA}" destId="{5DF7185B-2322-42AC-8252-1EFDAACFAF63}" srcOrd="0" destOrd="0" presId="urn:microsoft.com/office/officeart/2005/8/layout/list1"/>
    <dgm:cxn modelId="{0A7EBBA2-9139-4DEA-A0FE-5B21A23BE8F0}" type="presOf" srcId="{4DA6EF9D-EAD9-408A-B33A-27DCD0BF1BB4}" destId="{A3C6753C-7E60-4B3A-B44F-759A0CD76324}" srcOrd="0" destOrd="0" presId="urn:microsoft.com/office/officeart/2005/8/layout/list1"/>
    <dgm:cxn modelId="{13E7DC2E-0421-408B-AF9C-4CF2162CAE4E}" type="presOf" srcId="{C24FF473-A6B9-415E-AB16-7282F5B8ADBE}" destId="{E671164F-19F5-42A3-87C8-B60E0936FA00}" srcOrd="1" destOrd="0" presId="urn:microsoft.com/office/officeart/2005/8/layout/list1"/>
    <dgm:cxn modelId="{67CADECB-45DB-4F68-B456-85AFFFBD89AF}" srcId="{31B9888E-1E08-412C-8634-B1AA0A9B62FA}" destId="{6859BF84-04FB-4471-9047-637F0F6D02CD}" srcOrd="0" destOrd="0" parTransId="{01332EB9-5836-43EE-8BB2-2F3B905DD67F}" sibTransId="{201E6345-0736-4E44-A914-62B04CD3C008}"/>
    <dgm:cxn modelId="{3FA66B8B-87A2-46B9-82B1-76D535D1BB5D}" srcId="{C24FF473-A6B9-415E-AB16-7282F5B8ADBE}" destId="{4DA6EF9D-EAD9-408A-B33A-27DCD0BF1BB4}" srcOrd="0" destOrd="0" parTransId="{6DF6D1CF-7B75-4C87-B18A-9A78AF29193B}" sibTransId="{6F59D159-1DE9-4F09-8515-F0E00BF81894}"/>
    <dgm:cxn modelId="{BE69DE87-3940-4294-8388-85E44A27255A}" srcId="{31B9888E-1E08-412C-8634-B1AA0A9B62FA}" destId="{44AE5A86-D88E-4C58-8C6D-258B95790496}" srcOrd="1" destOrd="0" parTransId="{FEC5270C-97E0-41D3-A17C-D7A93D825D0B}" sibTransId="{1FFE4E7D-999B-445C-A90D-DEA32535AA36}"/>
    <dgm:cxn modelId="{90CB22A6-6210-4272-9D87-5FE84E082D6D}" type="presParOf" srcId="{A6150ABD-29E6-4188-9BC2-AABFA4A9BDDE}" destId="{EA0ED7C7-E98E-4D6C-9CA5-4E50E773C8DD}" srcOrd="0" destOrd="0" presId="urn:microsoft.com/office/officeart/2005/8/layout/list1"/>
    <dgm:cxn modelId="{20A2D353-DBAB-45C8-9C67-277343AD04EC}" type="presParOf" srcId="{EA0ED7C7-E98E-4D6C-9CA5-4E50E773C8DD}" destId="{B6D7108D-923B-4B3C-AC8C-7414645D0AB5}" srcOrd="0" destOrd="0" presId="urn:microsoft.com/office/officeart/2005/8/layout/list1"/>
    <dgm:cxn modelId="{3CEFCA9B-CE8A-414E-9F85-C5A9AD09E7FE}" type="presParOf" srcId="{EA0ED7C7-E98E-4D6C-9CA5-4E50E773C8DD}" destId="{E671164F-19F5-42A3-87C8-B60E0936FA00}" srcOrd="1" destOrd="0" presId="urn:microsoft.com/office/officeart/2005/8/layout/list1"/>
    <dgm:cxn modelId="{086A46F8-A3FD-45B2-BA58-804B7A612122}" type="presParOf" srcId="{A6150ABD-29E6-4188-9BC2-AABFA4A9BDDE}" destId="{1DE10F2B-5C26-495E-8A28-5C15EE1EF853}" srcOrd="1" destOrd="0" presId="urn:microsoft.com/office/officeart/2005/8/layout/list1"/>
    <dgm:cxn modelId="{3371C956-DCC4-42C3-8C23-DC396B6BBE09}" type="presParOf" srcId="{A6150ABD-29E6-4188-9BC2-AABFA4A9BDDE}" destId="{A3C6753C-7E60-4B3A-B44F-759A0CD76324}" srcOrd="2" destOrd="0" presId="urn:microsoft.com/office/officeart/2005/8/layout/list1"/>
    <dgm:cxn modelId="{EF1FFC26-37D9-441B-89D2-9A68DEAF0BDF}" type="presParOf" srcId="{A6150ABD-29E6-4188-9BC2-AABFA4A9BDDE}" destId="{1F9DB36A-B170-4796-AE15-D8F7662C656D}" srcOrd="3" destOrd="0" presId="urn:microsoft.com/office/officeart/2005/8/layout/list1"/>
    <dgm:cxn modelId="{FC1681DB-C689-4F6D-9C6A-426344CCBC4A}" type="presParOf" srcId="{A6150ABD-29E6-4188-9BC2-AABFA4A9BDDE}" destId="{A1CBE3E0-D058-4D4A-8169-7EA93ECD1B86}" srcOrd="4" destOrd="0" presId="urn:microsoft.com/office/officeart/2005/8/layout/list1"/>
    <dgm:cxn modelId="{ACBAA098-330F-4F61-8B4C-C53BE70664E7}" type="presParOf" srcId="{A1CBE3E0-D058-4D4A-8169-7EA93ECD1B86}" destId="{5DF7185B-2322-42AC-8252-1EFDAACFAF63}" srcOrd="0" destOrd="0" presId="urn:microsoft.com/office/officeart/2005/8/layout/list1"/>
    <dgm:cxn modelId="{2AAE5BDF-B06A-428E-8205-82DDC14FCC93}" type="presParOf" srcId="{A1CBE3E0-D058-4D4A-8169-7EA93ECD1B86}" destId="{886986B1-3A10-43A9-99B5-BA014024857B}" srcOrd="1" destOrd="0" presId="urn:microsoft.com/office/officeart/2005/8/layout/list1"/>
    <dgm:cxn modelId="{90FCBC77-58D6-4148-A98C-BE02E4F8BF77}" type="presParOf" srcId="{A6150ABD-29E6-4188-9BC2-AABFA4A9BDDE}" destId="{8F6DCFDB-BD4E-4852-80A0-E9CCA549B364}" srcOrd="5" destOrd="0" presId="urn:microsoft.com/office/officeart/2005/8/layout/list1"/>
    <dgm:cxn modelId="{6BB66AF0-0C44-4935-B923-10D5472A6C06}" type="presParOf" srcId="{A6150ABD-29E6-4188-9BC2-AABFA4A9BDDE}" destId="{8BD1020F-0F87-470E-AB54-5924237BAFD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872C1A-D433-4A6D-90CE-E2A977FEDC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DC5D34F-ABA2-465F-9C36-A55B253710C0}">
      <dgm:prSet phldrT="[텍스트]"/>
      <dgm:spPr>
        <a:noFill/>
      </dgm:spPr>
      <dgm:t>
        <a:bodyPr/>
        <a:lstStyle/>
        <a:p>
          <a:pPr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제스처 센서를 이용하여 사용자가 손짓으로 제품을 제어할 수 있도록 한다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.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A6AC0BC-21CB-44F8-9099-A157B4EAE9F0}" type="par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B72A99D4-BF6E-4304-88C4-0A838C020469}" type="sib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63882EC6-54DA-43A5-80D4-A15226550987}">
      <dgm:prSet phldrT="[텍스트]"/>
      <dgm:spPr/>
      <dgm:t>
        <a:bodyPr/>
        <a:lstStyle/>
        <a:p>
          <a:pPr latinLnBrk="1"/>
          <a:r>
            <a:rPr lang="en-US" altLang="ko-KR" dirty="0" smtClean="0"/>
            <a:t>UP : </a:t>
          </a:r>
          <a:r>
            <a:rPr lang="ko-KR" altLang="en-US" dirty="0" smtClean="0"/>
            <a:t>이전</a:t>
          </a:r>
          <a:r>
            <a:rPr lang="en-US" altLang="ko-KR" dirty="0" smtClean="0"/>
            <a:t> </a:t>
          </a:r>
          <a:r>
            <a:rPr lang="ko-KR" altLang="en-US" dirty="0" smtClean="0"/>
            <a:t>모드</a:t>
          </a:r>
          <a:endParaRPr lang="ko-KR" altLang="en-US" dirty="0"/>
        </a:p>
      </dgm:t>
    </dgm:pt>
    <dgm:pt modelId="{3363E67C-B1E9-49C7-BCD3-3CD404715399}" type="sibTrans" cxnId="{C308BD80-DA67-4CFF-9309-066689693721}">
      <dgm:prSet/>
      <dgm:spPr/>
      <dgm:t>
        <a:bodyPr/>
        <a:lstStyle/>
        <a:p>
          <a:pPr latinLnBrk="1"/>
          <a:endParaRPr lang="ko-KR" altLang="en-US"/>
        </a:p>
      </dgm:t>
    </dgm:pt>
    <dgm:pt modelId="{BDFC6FB6-A05E-4135-9CDF-140CFC0ACA64}" type="parTrans" cxnId="{C308BD80-DA67-4CFF-9309-066689693721}">
      <dgm:prSet/>
      <dgm:spPr/>
      <dgm:t>
        <a:bodyPr/>
        <a:lstStyle/>
        <a:p>
          <a:pPr latinLnBrk="1"/>
          <a:endParaRPr lang="ko-KR" altLang="en-US"/>
        </a:p>
      </dgm:t>
    </dgm:pt>
    <dgm:pt modelId="{3DA45A86-5B0D-4EB8-AB96-8DBE3C60B554}">
      <dgm:prSet phldrT="[텍스트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현재 제작 기능</a:t>
          </a:r>
          <a:endParaRPr lang="ko-KR" altLang="en-US" dirty="0"/>
        </a:p>
      </dgm:t>
    </dgm:pt>
    <dgm:pt modelId="{A5566C7B-B272-4EDB-9F22-3F6EAC50752E}" type="sibTrans" cxnId="{F6AE84F5-3AB3-4CAE-A35A-F31A63BDA517}">
      <dgm:prSet/>
      <dgm:spPr/>
      <dgm:t>
        <a:bodyPr/>
        <a:lstStyle/>
        <a:p>
          <a:pPr latinLnBrk="1"/>
          <a:endParaRPr lang="ko-KR" altLang="en-US"/>
        </a:p>
      </dgm:t>
    </dgm:pt>
    <dgm:pt modelId="{3AAE8526-FADC-4DEC-9D4F-F953EB9483FB}" type="parTrans" cxnId="{F6AE84F5-3AB3-4CAE-A35A-F31A63BDA517}">
      <dgm:prSet/>
      <dgm:spPr/>
      <dgm:t>
        <a:bodyPr/>
        <a:lstStyle/>
        <a:p>
          <a:pPr latinLnBrk="1"/>
          <a:endParaRPr lang="ko-KR" altLang="en-US"/>
        </a:p>
      </dgm:t>
    </dgm:pt>
    <dgm:pt modelId="{8A35C2D3-01F2-4986-8496-80A50FEE606B}">
      <dgm:prSet phldrT="[텍스트]"/>
      <dgm:spPr/>
      <dgm:t>
        <a:bodyPr/>
        <a:lstStyle/>
        <a:p>
          <a:pPr latinLnBrk="1"/>
          <a:r>
            <a:rPr lang="en-US" altLang="ko-KR" dirty="0" smtClean="0"/>
            <a:t>DOWN : </a:t>
          </a:r>
          <a:r>
            <a:rPr lang="ko-KR" altLang="en-US" dirty="0" smtClean="0"/>
            <a:t>다음 모드</a:t>
          </a:r>
          <a:endParaRPr lang="ko-KR" altLang="en-US" dirty="0"/>
        </a:p>
      </dgm:t>
    </dgm:pt>
    <dgm:pt modelId="{2758D8C4-AAF9-49FB-AC00-4D371D3A3BD6}" type="parTrans" cxnId="{E08794AC-7D81-4277-8113-58B3C5A0835B}">
      <dgm:prSet/>
      <dgm:spPr/>
      <dgm:t>
        <a:bodyPr/>
        <a:lstStyle/>
        <a:p>
          <a:pPr latinLnBrk="1"/>
          <a:endParaRPr lang="ko-KR" altLang="en-US"/>
        </a:p>
      </dgm:t>
    </dgm:pt>
    <dgm:pt modelId="{8142D4A7-227E-4AAF-95F3-32EE725EC832}" type="sibTrans" cxnId="{E08794AC-7D81-4277-8113-58B3C5A0835B}">
      <dgm:prSet/>
      <dgm:spPr/>
      <dgm:t>
        <a:bodyPr/>
        <a:lstStyle/>
        <a:p>
          <a:pPr latinLnBrk="1"/>
          <a:endParaRPr lang="ko-KR" altLang="en-US"/>
        </a:p>
      </dgm:t>
    </dgm:pt>
    <dgm:pt modelId="{3BA937B0-062A-49DB-BB26-78DE26F7AC2D}">
      <dgm:prSet phldrT="[텍스트]"/>
      <dgm:spPr/>
      <dgm:t>
        <a:bodyPr/>
        <a:lstStyle/>
        <a:p>
          <a:pPr latinLnBrk="1"/>
          <a:r>
            <a:rPr lang="en-US" altLang="ko-KR" dirty="0" smtClean="0"/>
            <a:t>RIGHT : </a:t>
          </a:r>
          <a:r>
            <a:rPr lang="ko-KR" altLang="en-US" dirty="0" smtClean="0"/>
            <a:t>볼륨 업</a:t>
          </a:r>
          <a:endParaRPr lang="ko-KR" altLang="en-US" dirty="0"/>
        </a:p>
      </dgm:t>
    </dgm:pt>
    <dgm:pt modelId="{41E27A03-9032-47E2-9132-786383FCB689}" type="parTrans" cxnId="{D7AC0AEC-234B-46F3-A04E-5E1F43392B2D}">
      <dgm:prSet/>
      <dgm:spPr/>
      <dgm:t>
        <a:bodyPr/>
        <a:lstStyle/>
        <a:p>
          <a:pPr latinLnBrk="1"/>
          <a:endParaRPr lang="ko-KR" altLang="en-US"/>
        </a:p>
      </dgm:t>
    </dgm:pt>
    <dgm:pt modelId="{82C0A2E8-A053-4896-AFF2-F07221B39A66}" type="sibTrans" cxnId="{D7AC0AEC-234B-46F3-A04E-5E1F43392B2D}">
      <dgm:prSet/>
      <dgm:spPr/>
      <dgm:t>
        <a:bodyPr/>
        <a:lstStyle/>
        <a:p>
          <a:pPr latinLnBrk="1"/>
          <a:endParaRPr lang="ko-KR" altLang="en-US"/>
        </a:p>
      </dgm:t>
    </dgm:pt>
    <dgm:pt modelId="{5C803F3B-F6ED-4C23-8033-EADDC5383D2A}">
      <dgm:prSet phldrT="[텍스트]"/>
      <dgm:spPr/>
      <dgm:t>
        <a:bodyPr/>
        <a:lstStyle/>
        <a:p>
          <a:pPr latinLnBrk="1"/>
          <a:r>
            <a:rPr lang="en-US" altLang="ko-KR" dirty="0" smtClean="0"/>
            <a:t>LEFT : </a:t>
          </a:r>
          <a:r>
            <a:rPr lang="ko-KR" altLang="en-US" dirty="0" smtClean="0"/>
            <a:t>볼륨 다운</a:t>
          </a:r>
          <a:endParaRPr lang="ko-KR" altLang="en-US" dirty="0"/>
        </a:p>
      </dgm:t>
    </dgm:pt>
    <dgm:pt modelId="{9248F538-09F3-4393-8C02-03287E9211CD}" type="parTrans" cxnId="{3519AB22-20A3-4865-80AE-329A31D55A13}">
      <dgm:prSet/>
      <dgm:spPr/>
      <dgm:t>
        <a:bodyPr/>
        <a:lstStyle/>
        <a:p>
          <a:pPr latinLnBrk="1"/>
          <a:endParaRPr lang="ko-KR" altLang="en-US"/>
        </a:p>
      </dgm:t>
    </dgm:pt>
    <dgm:pt modelId="{9C7683B4-4AF7-4BCA-8609-BAD97214E72C}" type="sibTrans" cxnId="{3519AB22-20A3-4865-80AE-329A31D55A13}">
      <dgm:prSet/>
      <dgm:spPr/>
      <dgm:t>
        <a:bodyPr/>
        <a:lstStyle/>
        <a:p>
          <a:pPr latinLnBrk="1"/>
          <a:endParaRPr lang="ko-KR" altLang="en-US"/>
        </a:p>
      </dgm:t>
    </dgm:pt>
    <dgm:pt modelId="{BD7CDBD2-24BC-4285-8511-69679FD32646}">
      <dgm:prSet phldrT="[텍스트]"/>
      <dgm:spPr/>
      <dgm:t>
        <a:bodyPr/>
        <a:lstStyle/>
        <a:p>
          <a:pPr latinLnBrk="1"/>
          <a:r>
            <a:rPr lang="en-US" altLang="ko-KR" dirty="0" smtClean="0"/>
            <a:t>FAR : </a:t>
          </a:r>
          <a:r>
            <a:rPr lang="ko-KR" altLang="en-US" dirty="0" smtClean="0"/>
            <a:t>일시 정지</a:t>
          </a:r>
          <a:r>
            <a:rPr lang="en-US" altLang="ko-KR" dirty="0" smtClean="0"/>
            <a:t>/</a:t>
          </a:r>
          <a:r>
            <a:rPr lang="ko-KR" altLang="en-US" dirty="0" smtClean="0"/>
            <a:t>재생</a:t>
          </a:r>
          <a:endParaRPr lang="ko-KR" altLang="en-US" dirty="0"/>
        </a:p>
      </dgm:t>
    </dgm:pt>
    <dgm:pt modelId="{3C363534-E43F-4B61-A111-4478D9D6F89D}" type="parTrans" cxnId="{52997BAB-0DAA-48CF-AAE1-B29FD6044FA2}">
      <dgm:prSet/>
      <dgm:spPr/>
      <dgm:t>
        <a:bodyPr/>
        <a:lstStyle/>
        <a:p>
          <a:pPr latinLnBrk="1"/>
          <a:endParaRPr lang="ko-KR" altLang="en-US"/>
        </a:p>
      </dgm:t>
    </dgm:pt>
    <dgm:pt modelId="{C72CD3BF-B53C-4562-A2E0-0E700CE980DC}" type="sibTrans" cxnId="{52997BAB-0DAA-48CF-AAE1-B29FD6044FA2}">
      <dgm:prSet/>
      <dgm:spPr/>
      <dgm:t>
        <a:bodyPr/>
        <a:lstStyle/>
        <a:p>
          <a:pPr latinLnBrk="1"/>
          <a:endParaRPr lang="ko-KR" altLang="en-US"/>
        </a:p>
      </dgm:t>
    </dgm:pt>
    <dgm:pt modelId="{FD768A82-4862-4D7D-9ED9-67E101147DAA}" type="pres">
      <dgm:prSet presAssocID="{A9872C1A-D433-4A6D-90CE-E2A977FEDC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BCCB1-3068-43C1-B22B-0F5A86D3D866}" type="pres">
      <dgm:prSet presAssocID="{BDC5D34F-ABA2-465F-9C36-A55B253710C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BA0896-030B-4763-BF49-7658BAFE9822}" type="pres">
      <dgm:prSet presAssocID="{B72A99D4-BF6E-4304-88C4-0A838C020469}" presName="spacer" presStyleCnt="0"/>
      <dgm:spPr/>
    </dgm:pt>
    <dgm:pt modelId="{0F60D6EC-CD43-4476-AD08-7277FC63DB51}" type="pres">
      <dgm:prSet presAssocID="{3DA45A86-5B0D-4EB8-AB96-8DBE3C60B55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09E928-AB6B-472F-BDC9-7CB30ACA1034}" type="pres">
      <dgm:prSet presAssocID="{3DA45A86-5B0D-4EB8-AB96-8DBE3C60B55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08794AC-7D81-4277-8113-58B3C5A0835B}" srcId="{3DA45A86-5B0D-4EB8-AB96-8DBE3C60B554}" destId="{8A35C2D3-01F2-4986-8496-80A50FEE606B}" srcOrd="1" destOrd="0" parTransId="{2758D8C4-AAF9-49FB-AC00-4D371D3A3BD6}" sibTransId="{8142D4A7-227E-4AAF-95F3-32EE725EC832}"/>
    <dgm:cxn modelId="{65AAA9D1-C989-415E-AD18-310DDFDEBBFA}" srcId="{A9872C1A-D433-4A6D-90CE-E2A977FEDC35}" destId="{BDC5D34F-ABA2-465F-9C36-A55B253710C0}" srcOrd="0" destOrd="0" parTransId="{9A6AC0BC-21CB-44F8-9099-A157B4EAE9F0}" sibTransId="{B72A99D4-BF6E-4304-88C4-0A838C020469}"/>
    <dgm:cxn modelId="{D7AC0AEC-234B-46F3-A04E-5E1F43392B2D}" srcId="{3DA45A86-5B0D-4EB8-AB96-8DBE3C60B554}" destId="{3BA937B0-062A-49DB-BB26-78DE26F7AC2D}" srcOrd="2" destOrd="0" parTransId="{41E27A03-9032-47E2-9132-786383FCB689}" sibTransId="{82C0A2E8-A053-4896-AFF2-F07221B39A66}"/>
    <dgm:cxn modelId="{52997BAB-0DAA-48CF-AAE1-B29FD6044FA2}" srcId="{3DA45A86-5B0D-4EB8-AB96-8DBE3C60B554}" destId="{BD7CDBD2-24BC-4285-8511-69679FD32646}" srcOrd="4" destOrd="0" parTransId="{3C363534-E43F-4B61-A111-4478D9D6F89D}" sibTransId="{C72CD3BF-B53C-4562-A2E0-0E700CE980DC}"/>
    <dgm:cxn modelId="{4386729A-172C-4859-A0C5-C3D3A5ED383B}" type="presOf" srcId="{BD7CDBD2-24BC-4285-8511-69679FD32646}" destId="{1909E928-AB6B-472F-BDC9-7CB30ACA1034}" srcOrd="0" destOrd="4" presId="urn:microsoft.com/office/officeart/2005/8/layout/vList2"/>
    <dgm:cxn modelId="{3519AB22-20A3-4865-80AE-329A31D55A13}" srcId="{3DA45A86-5B0D-4EB8-AB96-8DBE3C60B554}" destId="{5C803F3B-F6ED-4C23-8033-EADDC5383D2A}" srcOrd="3" destOrd="0" parTransId="{9248F538-09F3-4393-8C02-03287E9211CD}" sibTransId="{9C7683B4-4AF7-4BCA-8609-BAD97214E72C}"/>
    <dgm:cxn modelId="{B06C30E7-226B-42C8-A3F5-7000A5E7E04F}" type="presOf" srcId="{5C803F3B-F6ED-4C23-8033-EADDC5383D2A}" destId="{1909E928-AB6B-472F-BDC9-7CB30ACA1034}" srcOrd="0" destOrd="3" presId="urn:microsoft.com/office/officeart/2005/8/layout/vList2"/>
    <dgm:cxn modelId="{FF0CE596-CC7D-459F-8EC7-9FAB1D1A6DD6}" type="presOf" srcId="{BDC5D34F-ABA2-465F-9C36-A55B253710C0}" destId="{015BCCB1-3068-43C1-B22B-0F5A86D3D866}" srcOrd="0" destOrd="0" presId="urn:microsoft.com/office/officeart/2005/8/layout/vList2"/>
    <dgm:cxn modelId="{C308BD80-DA67-4CFF-9309-066689693721}" srcId="{3DA45A86-5B0D-4EB8-AB96-8DBE3C60B554}" destId="{63882EC6-54DA-43A5-80D4-A15226550987}" srcOrd="0" destOrd="0" parTransId="{BDFC6FB6-A05E-4135-9CDF-140CFC0ACA64}" sibTransId="{3363E67C-B1E9-49C7-BCD3-3CD404715399}"/>
    <dgm:cxn modelId="{02F04D37-0136-4370-9337-4EABE3D6361E}" type="presOf" srcId="{8A35C2D3-01F2-4986-8496-80A50FEE606B}" destId="{1909E928-AB6B-472F-BDC9-7CB30ACA1034}" srcOrd="0" destOrd="1" presId="urn:microsoft.com/office/officeart/2005/8/layout/vList2"/>
    <dgm:cxn modelId="{8EE2B164-FDCD-4CA8-97BB-6EA49AFB3179}" type="presOf" srcId="{3BA937B0-062A-49DB-BB26-78DE26F7AC2D}" destId="{1909E928-AB6B-472F-BDC9-7CB30ACA1034}" srcOrd="0" destOrd="2" presId="urn:microsoft.com/office/officeart/2005/8/layout/vList2"/>
    <dgm:cxn modelId="{F1CB7CC2-C141-4B91-937E-1DF2EF18CEDA}" type="presOf" srcId="{3DA45A86-5B0D-4EB8-AB96-8DBE3C60B554}" destId="{0F60D6EC-CD43-4476-AD08-7277FC63DB51}" srcOrd="0" destOrd="0" presId="urn:microsoft.com/office/officeart/2005/8/layout/vList2"/>
    <dgm:cxn modelId="{E6BDCF9D-DA97-4B22-9F40-CCDDD00C0FF9}" type="presOf" srcId="{63882EC6-54DA-43A5-80D4-A15226550987}" destId="{1909E928-AB6B-472F-BDC9-7CB30ACA1034}" srcOrd="0" destOrd="0" presId="urn:microsoft.com/office/officeart/2005/8/layout/vList2"/>
    <dgm:cxn modelId="{F6AE84F5-3AB3-4CAE-A35A-F31A63BDA517}" srcId="{A9872C1A-D433-4A6D-90CE-E2A977FEDC35}" destId="{3DA45A86-5B0D-4EB8-AB96-8DBE3C60B554}" srcOrd="1" destOrd="0" parTransId="{3AAE8526-FADC-4DEC-9D4F-F953EB9483FB}" sibTransId="{A5566C7B-B272-4EDB-9F22-3F6EAC50752E}"/>
    <dgm:cxn modelId="{EC050FB1-5731-45EA-B3E4-942B22A05892}" type="presOf" srcId="{A9872C1A-D433-4A6D-90CE-E2A977FEDC35}" destId="{FD768A82-4862-4D7D-9ED9-67E101147DAA}" srcOrd="0" destOrd="0" presId="urn:microsoft.com/office/officeart/2005/8/layout/vList2"/>
    <dgm:cxn modelId="{24826BF2-6737-4A5E-925A-7D2EF51812C1}" type="presParOf" srcId="{FD768A82-4862-4D7D-9ED9-67E101147DAA}" destId="{015BCCB1-3068-43C1-B22B-0F5A86D3D866}" srcOrd="0" destOrd="0" presId="urn:microsoft.com/office/officeart/2005/8/layout/vList2"/>
    <dgm:cxn modelId="{BA8CC3E1-CC2B-46DB-95DB-2174C7401AB1}" type="presParOf" srcId="{FD768A82-4862-4D7D-9ED9-67E101147DAA}" destId="{DBBA0896-030B-4763-BF49-7658BAFE9822}" srcOrd="1" destOrd="0" presId="urn:microsoft.com/office/officeart/2005/8/layout/vList2"/>
    <dgm:cxn modelId="{9778C5D5-0D28-4BF9-9A49-CCC008C57B38}" type="presParOf" srcId="{FD768A82-4862-4D7D-9ED9-67E101147DAA}" destId="{0F60D6EC-CD43-4476-AD08-7277FC63DB51}" srcOrd="2" destOrd="0" presId="urn:microsoft.com/office/officeart/2005/8/layout/vList2"/>
    <dgm:cxn modelId="{026DC354-1D79-4881-9CAE-B3073C8A7C10}" type="presParOf" srcId="{FD768A82-4862-4D7D-9ED9-67E101147DAA}" destId="{1909E928-AB6B-472F-BDC9-7CB30ACA103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872C1A-D433-4A6D-90CE-E2A977FEDC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DC5D34F-ABA2-465F-9C36-A55B253710C0}">
      <dgm:prSet phldrT="[텍스트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dirty="0" smtClean="0">
              <a:solidFill>
                <a:schemeClr val="bg1"/>
              </a:solidFill>
            </a:rPr>
            <a:t>장애물 센서의 적외선 </a:t>
          </a:r>
          <a:r>
            <a:rPr lang="ko-KR" altLang="en-US" dirty="0" err="1" smtClean="0">
              <a:solidFill>
                <a:schemeClr val="bg1"/>
              </a:solidFill>
            </a:rPr>
            <a:t>발신부와</a:t>
          </a:r>
          <a:r>
            <a:rPr lang="ko-KR" altLang="en-US" dirty="0" smtClean="0">
              <a:solidFill>
                <a:schemeClr val="bg1"/>
              </a:solidFill>
            </a:rPr>
            <a:t> </a:t>
          </a:r>
          <a:r>
            <a:rPr lang="ko-KR" altLang="en-US" dirty="0" err="1" smtClean="0">
              <a:solidFill>
                <a:schemeClr val="bg1"/>
              </a:solidFill>
            </a:rPr>
            <a:t>수신부의</a:t>
          </a:r>
          <a:r>
            <a:rPr lang="ko-KR" altLang="en-US" dirty="0" smtClean="0">
              <a:solidFill>
                <a:schemeClr val="bg1"/>
              </a:solidFill>
            </a:rPr>
            <a:t> 각도를 다르게 설치해서 제품의 윗면에 설치된 아크릴을 인식하지 못하게 하고 컵만 인식하도록 만듦</a:t>
          </a:r>
          <a:endParaRPr lang="ko-KR" altLang="en-US" dirty="0">
            <a:solidFill>
              <a:schemeClr val="bg1"/>
            </a:solidFill>
          </a:endParaRPr>
        </a:p>
      </dgm:t>
    </dgm:pt>
    <dgm:pt modelId="{9A6AC0BC-21CB-44F8-9099-A157B4EAE9F0}" type="par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B72A99D4-BF6E-4304-88C4-0A838C020469}" type="sib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3DA45A86-5B0D-4EB8-AB96-8DBE3C60B554}">
      <dgm:prSet phldrT="[텍스트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각 테이블 칸에 컵이 올라오면 이를 인식하고 해당하는 변수 값을 </a:t>
          </a:r>
          <a:r>
            <a:rPr lang="en-US" altLang="ko-KR" dirty="0" smtClean="0"/>
            <a:t>0</a:t>
          </a:r>
          <a:r>
            <a:rPr lang="ko-KR" altLang="en-US" dirty="0" smtClean="0"/>
            <a:t>으로 내림</a:t>
          </a:r>
          <a:endParaRPr lang="ko-KR" altLang="en-US" dirty="0"/>
        </a:p>
      </dgm:t>
    </dgm:pt>
    <dgm:pt modelId="{A5566C7B-B272-4EDB-9F22-3F6EAC50752E}" type="sibTrans" cxnId="{F6AE84F5-3AB3-4CAE-A35A-F31A63BDA517}">
      <dgm:prSet/>
      <dgm:spPr/>
      <dgm:t>
        <a:bodyPr/>
        <a:lstStyle/>
        <a:p>
          <a:pPr latinLnBrk="1"/>
          <a:endParaRPr lang="ko-KR" altLang="en-US"/>
        </a:p>
      </dgm:t>
    </dgm:pt>
    <dgm:pt modelId="{3AAE8526-FADC-4DEC-9D4F-F953EB9483FB}" type="parTrans" cxnId="{F6AE84F5-3AB3-4CAE-A35A-F31A63BDA517}">
      <dgm:prSet/>
      <dgm:spPr/>
      <dgm:t>
        <a:bodyPr/>
        <a:lstStyle/>
        <a:p>
          <a:pPr latinLnBrk="1"/>
          <a:endParaRPr lang="ko-KR" altLang="en-US"/>
        </a:p>
      </dgm:t>
    </dgm:pt>
    <dgm:pt modelId="{FD768A82-4862-4D7D-9ED9-67E101147DAA}" type="pres">
      <dgm:prSet presAssocID="{A9872C1A-D433-4A6D-90CE-E2A977FEDC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BCCB1-3068-43C1-B22B-0F5A86D3D866}" type="pres">
      <dgm:prSet presAssocID="{BDC5D34F-ABA2-465F-9C36-A55B253710C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BA0896-030B-4763-BF49-7658BAFE9822}" type="pres">
      <dgm:prSet presAssocID="{B72A99D4-BF6E-4304-88C4-0A838C020469}" presName="spacer" presStyleCnt="0"/>
      <dgm:spPr/>
    </dgm:pt>
    <dgm:pt modelId="{0F60D6EC-CD43-4476-AD08-7277FC63DB51}" type="pres">
      <dgm:prSet presAssocID="{3DA45A86-5B0D-4EB8-AB96-8DBE3C60B55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1CB7CC2-C141-4B91-937E-1DF2EF18CEDA}" type="presOf" srcId="{3DA45A86-5B0D-4EB8-AB96-8DBE3C60B554}" destId="{0F60D6EC-CD43-4476-AD08-7277FC63DB51}" srcOrd="0" destOrd="0" presId="urn:microsoft.com/office/officeart/2005/8/layout/vList2"/>
    <dgm:cxn modelId="{EC050FB1-5731-45EA-B3E4-942B22A05892}" type="presOf" srcId="{A9872C1A-D433-4A6D-90CE-E2A977FEDC35}" destId="{FD768A82-4862-4D7D-9ED9-67E101147DAA}" srcOrd="0" destOrd="0" presId="urn:microsoft.com/office/officeart/2005/8/layout/vList2"/>
    <dgm:cxn modelId="{FF0CE596-CC7D-459F-8EC7-9FAB1D1A6DD6}" type="presOf" srcId="{BDC5D34F-ABA2-465F-9C36-A55B253710C0}" destId="{015BCCB1-3068-43C1-B22B-0F5A86D3D866}" srcOrd="0" destOrd="0" presId="urn:microsoft.com/office/officeart/2005/8/layout/vList2"/>
    <dgm:cxn modelId="{F6AE84F5-3AB3-4CAE-A35A-F31A63BDA517}" srcId="{A9872C1A-D433-4A6D-90CE-E2A977FEDC35}" destId="{3DA45A86-5B0D-4EB8-AB96-8DBE3C60B554}" srcOrd="1" destOrd="0" parTransId="{3AAE8526-FADC-4DEC-9D4F-F953EB9483FB}" sibTransId="{A5566C7B-B272-4EDB-9F22-3F6EAC50752E}"/>
    <dgm:cxn modelId="{65AAA9D1-C989-415E-AD18-310DDFDEBBFA}" srcId="{A9872C1A-D433-4A6D-90CE-E2A977FEDC35}" destId="{BDC5D34F-ABA2-465F-9C36-A55B253710C0}" srcOrd="0" destOrd="0" parTransId="{9A6AC0BC-21CB-44F8-9099-A157B4EAE9F0}" sibTransId="{B72A99D4-BF6E-4304-88C4-0A838C020469}"/>
    <dgm:cxn modelId="{24826BF2-6737-4A5E-925A-7D2EF51812C1}" type="presParOf" srcId="{FD768A82-4862-4D7D-9ED9-67E101147DAA}" destId="{015BCCB1-3068-43C1-B22B-0F5A86D3D866}" srcOrd="0" destOrd="0" presId="urn:microsoft.com/office/officeart/2005/8/layout/vList2"/>
    <dgm:cxn modelId="{BA8CC3E1-CC2B-46DB-95DB-2174C7401AB1}" type="presParOf" srcId="{FD768A82-4862-4D7D-9ED9-67E101147DAA}" destId="{DBBA0896-030B-4763-BF49-7658BAFE9822}" srcOrd="1" destOrd="0" presId="urn:microsoft.com/office/officeart/2005/8/layout/vList2"/>
    <dgm:cxn modelId="{9778C5D5-0D28-4BF9-9A49-CCC008C57B38}" type="presParOf" srcId="{FD768A82-4862-4D7D-9ED9-67E101147DAA}" destId="{0F60D6EC-CD43-4476-AD08-7277FC63DB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872C1A-D433-4A6D-90CE-E2A977FEDC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DC5D34F-ABA2-465F-9C36-A55B253710C0}">
      <dgm:prSet phldrT="[텍스트]"/>
      <dgm:spPr>
        <a:noFill/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algn="ctr" latinLnBrk="1"/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RGB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값 제어</a:t>
          </a:r>
          <a:endParaRPr lang="en-US" altLang="ko-KR" dirty="0" smtClean="0">
            <a:solidFill>
              <a:schemeClr val="tx1">
                <a:lumMod val="65000"/>
                <a:lumOff val="35000"/>
              </a:schemeClr>
            </a:solidFill>
          </a:endParaRPr>
        </a:p>
        <a:p>
          <a:pPr algn="l"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특정한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 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칸에 컵이 있는 경우로 인식되면 해당 칸에 있는 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LED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의 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RGB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값을 현재 모드에 따라서 변경</a:t>
          </a:r>
          <a:endParaRPr lang="en-US" altLang="ko-KR" dirty="0" smtClean="0">
            <a:solidFill>
              <a:schemeClr val="tx1">
                <a:lumMod val="65000"/>
                <a:lumOff val="35000"/>
              </a:schemeClr>
            </a:solidFill>
          </a:endParaRPr>
        </a:p>
        <a:p>
          <a:pPr algn="l" latinLnBrk="1"/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 * MODE 4 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일 경우 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RGB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값을 무작위로 변경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9A6AC0BC-21CB-44F8-9099-A157B4EAE9F0}" type="par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B72A99D4-BF6E-4304-88C4-0A838C020469}" type="sibTrans" cxnId="{65AAA9D1-C989-415E-AD18-310DDFDEBBFA}">
      <dgm:prSet/>
      <dgm:spPr/>
      <dgm:t>
        <a:bodyPr/>
        <a:lstStyle/>
        <a:p>
          <a:pPr latinLnBrk="1"/>
          <a:endParaRPr lang="ko-KR" altLang="en-US"/>
        </a:p>
      </dgm:t>
    </dgm:pt>
    <dgm:pt modelId="{3DA45A86-5B0D-4EB8-AB96-8DBE3C60B554}">
      <dgm:prSet phldrT="[텍스트]"/>
      <dgm:spPr>
        <a:noFill/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pPr algn="ctr"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물결무늬</a:t>
          </a:r>
          <a:endParaRPr lang="en-US" altLang="ko-KR" dirty="0" smtClean="0">
            <a:solidFill>
              <a:schemeClr val="tx1">
                <a:lumMod val="65000"/>
                <a:lumOff val="35000"/>
              </a:schemeClr>
            </a:solidFill>
          </a:endParaRPr>
        </a:p>
        <a:p>
          <a:pPr algn="l" latinLnBrk="1"/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이전 정보와 현재 정보를 비교해서 이전에 없던 새로운 컵이 인식되면 해당 칸으로부터 물결이 퍼져나가는 형태로 </a:t>
          </a:r>
          <a:r>
            <a: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rPr>
            <a:t>RGB</a:t>
          </a:r>
          <a:r>
            <a: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</a:rPr>
            <a:t>값 제어</a:t>
          </a:r>
          <a:endParaRPr lang="ko-KR" altLang="en-US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A5566C7B-B272-4EDB-9F22-3F6EAC50752E}" type="sibTrans" cxnId="{F6AE84F5-3AB3-4CAE-A35A-F31A63BDA517}">
      <dgm:prSet/>
      <dgm:spPr/>
      <dgm:t>
        <a:bodyPr/>
        <a:lstStyle/>
        <a:p>
          <a:pPr latinLnBrk="1"/>
          <a:endParaRPr lang="ko-KR" altLang="en-US"/>
        </a:p>
      </dgm:t>
    </dgm:pt>
    <dgm:pt modelId="{3AAE8526-FADC-4DEC-9D4F-F953EB9483FB}" type="parTrans" cxnId="{F6AE84F5-3AB3-4CAE-A35A-F31A63BDA517}">
      <dgm:prSet/>
      <dgm:spPr/>
      <dgm:t>
        <a:bodyPr/>
        <a:lstStyle/>
        <a:p>
          <a:pPr latinLnBrk="1"/>
          <a:endParaRPr lang="ko-KR" altLang="en-US"/>
        </a:p>
      </dgm:t>
    </dgm:pt>
    <dgm:pt modelId="{FD768A82-4862-4D7D-9ED9-67E101147DAA}" type="pres">
      <dgm:prSet presAssocID="{A9872C1A-D433-4A6D-90CE-E2A977FEDC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5BCCB1-3068-43C1-B22B-0F5A86D3D866}" type="pres">
      <dgm:prSet presAssocID="{BDC5D34F-ABA2-465F-9C36-A55B253710C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BA0896-030B-4763-BF49-7658BAFE9822}" type="pres">
      <dgm:prSet presAssocID="{B72A99D4-BF6E-4304-88C4-0A838C020469}" presName="spacer" presStyleCnt="0"/>
      <dgm:spPr/>
    </dgm:pt>
    <dgm:pt modelId="{0F60D6EC-CD43-4476-AD08-7277FC63DB51}" type="pres">
      <dgm:prSet presAssocID="{3DA45A86-5B0D-4EB8-AB96-8DBE3C60B554}" presName="parentText" presStyleLbl="node1" presStyleIdx="1" presStyleCnt="2" custLinFactY="5239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1CB7CC2-C141-4B91-937E-1DF2EF18CEDA}" type="presOf" srcId="{3DA45A86-5B0D-4EB8-AB96-8DBE3C60B554}" destId="{0F60D6EC-CD43-4476-AD08-7277FC63DB51}" srcOrd="0" destOrd="0" presId="urn:microsoft.com/office/officeart/2005/8/layout/vList2"/>
    <dgm:cxn modelId="{EC050FB1-5731-45EA-B3E4-942B22A05892}" type="presOf" srcId="{A9872C1A-D433-4A6D-90CE-E2A977FEDC35}" destId="{FD768A82-4862-4D7D-9ED9-67E101147DAA}" srcOrd="0" destOrd="0" presId="urn:microsoft.com/office/officeart/2005/8/layout/vList2"/>
    <dgm:cxn modelId="{FF0CE596-CC7D-459F-8EC7-9FAB1D1A6DD6}" type="presOf" srcId="{BDC5D34F-ABA2-465F-9C36-A55B253710C0}" destId="{015BCCB1-3068-43C1-B22B-0F5A86D3D866}" srcOrd="0" destOrd="0" presId="urn:microsoft.com/office/officeart/2005/8/layout/vList2"/>
    <dgm:cxn modelId="{F6AE84F5-3AB3-4CAE-A35A-F31A63BDA517}" srcId="{A9872C1A-D433-4A6D-90CE-E2A977FEDC35}" destId="{3DA45A86-5B0D-4EB8-AB96-8DBE3C60B554}" srcOrd="1" destOrd="0" parTransId="{3AAE8526-FADC-4DEC-9D4F-F953EB9483FB}" sibTransId="{A5566C7B-B272-4EDB-9F22-3F6EAC50752E}"/>
    <dgm:cxn modelId="{65AAA9D1-C989-415E-AD18-310DDFDEBBFA}" srcId="{A9872C1A-D433-4A6D-90CE-E2A977FEDC35}" destId="{BDC5D34F-ABA2-465F-9C36-A55B253710C0}" srcOrd="0" destOrd="0" parTransId="{9A6AC0BC-21CB-44F8-9099-A157B4EAE9F0}" sibTransId="{B72A99D4-BF6E-4304-88C4-0A838C020469}"/>
    <dgm:cxn modelId="{24826BF2-6737-4A5E-925A-7D2EF51812C1}" type="presParOf" srcId="{FD768A82-4862-4D7D-9ED9-67E101147DAA}" destId="{015BCCB1-3068-43C1-B22B-0F5A86D3D866}" srcOrd="0" destOrd="0" presId="urn:microsoft.com/office/officeart/2005/8/layout/vList2"/>
    <dgm:cxn modelId="{BA8CC3E1-CC2B-46DB-95DB-2174C7401AB1}" type="presParOf" srcId="{FD768A82-4862-4D7D-9ED9-67E101147DAA}" destId="{DBBA0896-030B-4763-BF49-7658BAFE9822}" srcOrd="1" destOrd="0" presId="urn:microsoft.com/office/officeart/2005/8/layout/vList2"/>
    <dgm:cxn modelId="{9778C5D5-0D28-4BF9-9A49-CCC008C57B38}" type="presParOf" srcId="{FD768A82-4862-4D7D-9ED9-67E101147DAA}" destId="{0F60D6EC-CD43-4476-AD08-7277FC63DB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E3308B-AA4C-4795-9635-5A434628342F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1C7E4A8-AB1E-4141-AE9D-2A547EDB8B65}">
      <dgm:prSet phldrT="[텍스트]"/>
      <dgm:spPr/>
      <dgm:t>
        <a:bodyPr/>
        <a:lstStyle/>
        <a:p>
          <a:pPr latinLnBrk="1"/>
          <a:r>
            <a:rPr lang="en-US" altLang="ko-KR" dirty="0" smtClean="0"/>
            <a:t>MODE 1</a:t>
          </a:r>
          <a:endParaRPr lang="ko-KR" altLang="en-US" dirty="0"/>
        </a:p>
      </dgm:t>
    </dgm:pt>
    <dgm:pt modelId="{64BE76B8-9EF7-4233-9063-D67103427E2F}" type="parTrans" cxnId="{ABF7B08E-4527-474F-942D-28CE47ECCD1C}">
      <dgm:prSet/>
      <dgm:spPr/>
      <dgm:t>
        <a:bodyPr/>
        <a:lstStyle/>
        <a:p>
          <a:pPr latinLnBrk="1"/>
          <a:endParaRPr lang="ko-KR" altLang="en-US"/>
        </a:p>
      </dgm:t>
    </dgm:pt>
    <dgm:pt modelId="{2DAA86A6-7BDF-4494-B418-84ABBFCBEBB2}" type="sibTrans" cxnId="{ABF7B08E-4527-474F-942D-28CE47ECCD1C}">
      <dgm:prSet/>
      <dgm:spPr/>
      <dgm:t>
        <a:bodyPr/>
        <a:lstStyle/>
        <a:p>
          <a:pPr latinLnBrk="1"/>
          <a:endParaRPr lang="ko-KR" altLang="en-US"/>
        </a:p>
      </dgm:t>
    </dgm:pt>
    <dgm:pt modelId="{9970887E-8EAE-499E-9804-16C715F2DB3C}">
      <dgm:prSet phldrT="[텍스트]"/>
      <dgm:spPr/>
      <dgm:t>
        <a:bodyPr/>
        <a:lstStyle/>
        <a:p>
          <a:pPr latinLnBrk="1"/>
          <a:r>
            <a:rPr lang="en-US" altLang="ko-KR" dirty="0" smtClean="0"/>
            <a:t>MODE 2</a:t>
          </a:r>
          <a:endParaRPr lang="ko-KR" altLang="en-US" dirty="0"/>
        </a:p>
      </dgm:t>
    </dgm:pt>
    <dgm:pt modelId="{BB94F739-07F2-4F94-AD11-877A30AA4FFA}" type="parTrans" cxnId="{D4354948-5372-4799-B0DF-EF7A53290A97}">
      <dgm:prSet/>
      <dgm:spPr/>
      <dgm:t>
        <a:bodyPr/>
        <a:lstStyle/>
        <a:p>
          <a:pPr latinLnBrk="1"/>
          <a:endParaRPr lang="ko-KR" altLang="en-US"/>
        </a:p>
      </dgm:t>
    </dgm:pt>
    <dgm:pt modelId="{3BA990F3-EEEC-4C3D-A9F2-A4EA37821185}" type="sibTrans" cxnId="{D4354948-5372-4799-B0DF-EF7A53290A97}">
      <dgm:prSet/>
      <dgm:spPr/>
      <dgm:t>
        <a:bodyPr/>
        <a:lstStyle/>
        <a:p>
          <a:pPr latinLnBrk="1"/>
          <a:endParaRPr lang="ko-KR" altLang="en-US"/>
        </a:p>
      </dgm:t>
    </dgm:pt>
    <dgm:pt modelId="{190815CE-684C-4A5B-BA0C-16B131646848}">
      <dgm:prSet phldrT="[텍스트]"/>
      <dgm:spPr/>
      <dgm:t>
        <a:bodyPr/>
        <a:lstStyle/>
        <a:p>
          <a:pPr latinLnBrk="1"/>
          <a:r>
            <a:rPr lang="en-US" altLang="ko-KR" dirty="0" smtClean="0"/>
            <a:t>MODE 3</a:t>
          </a:r>
          <a:endParaRPr lang="ko-KR" altLang="en-US" dirty="0"/>
        </a:p>
      </dgm:t>
    </dgm:pt>
    <dgm:pt modelId="{6DBC66BF-379D-4E11-9712-47823D83E603}" type="parTrans" cxnId="{A0EE04C0-CAE6-4F3C-9994-E986FF70DDBC}">
      <dgm:prSet/>
      <dgm:spPr/>
      <dgm:t>
        <a:bodyPr/>
        <a:lstStyle/>
        <a:p>
          <a:pPr latinLnBrk="1"/>
          <a:endParaRPr lang="ko-KR" altLang="en-US"/>
        </a:p>
      </dgm:t>
    </dgm:pt>
    <dgm:pt modelId="{CB55BB02-8130-4E01-826D-3BAA2DCBDC63}" type="sibTrans" cxnId="{A0EE04C0-CAE6-4F3C-9994-E986FF70DDBC}">
      <dgm:prSet/>
      <dgm:spPr/>
      <dgm:t>
        <a:bodyPr/>
        <a:lstStyle/>
        <a:p>
          <a:pPr latinLnBrk="1"/>
          <a:endParaRPr lang="ko-KR" altLang="en-US"/>
        </a:p>
      </dgm:t>
    </dgm:pt>
    <dgm:pt modelId="{94479D67-D43F-471A-84DC-902FE19041AB}">
      <dgm:prSet phldrT="[텍스트]"/>
      <dgm:spPr/>
      <dgm:t>
        <a:bodyPr/>
        <a:lstStyle/>
        <a:p>
          <a:pPr latinLnBrk="1"/>
          <a:r>
            <a:rPr lang="en-US" altLang="ko-KR" dirty="0" smtClean="0"/>
            <a:t>MODE 4</a:t>
          </a:r>
          <a:endParaRPr lang="ko-KR" altLang="en-US" dirty="0"/>
        </a:p>
      </dgm:t>
    </dgm:pt>
    <dgm:pt modelId="{D80B2B61-6F74-4005-B501-0872B8E1B47D}" type="parTrans" cxnId="{DCD44196-CA8A-4280-9F35-3150EB37BE0A}">
      <dgm:prSet/>
      <dgm:spPr/>
      <dgm:t>
        <a:bodyPr/>
        <a:lstStyle/>
        <a:p>
          <a:pPr latinLnBrk="1"/>
          <a:endParaRPr lang="ko-KR" altLang="en-US"/>
        </a:p>
      </dgm:t>
    </dgm:pt>
    <dgm:pt modelId="{445CB6C0-D1B4-402C-B3DD-595598B1C60E}" type="sibTrans" cxnId="{DCD44196-CA8A-4280-9F35-3150EB37BE0A}">
      <dgm:prSet/>
      <dgm:spPr/>
      <dgm:t>
        <a:bodyPr/>
        <a:lstStyle/>
        <a:p>
          <a:pPr latinLnBrk="1"/>
          <a:endParaRPr lang="ko-KR" altLang="en-US"/>
        </a:p>
      </dgm:t>
    </dgm:pt>
    <dgm:pt modelId="{667D600E-D5DF-4DA4-85EC-B83C84157097}" type="pres">
      <dgm:prSet presAssocID="{D3E3308B-AA4C-4795-9635-5A434628342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E9CDC5D-B093-456F-A6E7-D622C1E83AF9}" type="pres">
      <dgm:prSet presAssocID="{91C7E4A8-AB1E-4141-AE9D-2A547EDB8B65}" presName="composite" presStyleCnt="0"/>
      <dgm:spPr/>
    </dgm:pt>
    <dgm:pt modelId="{0A7F7D86-2872-44B0-885C-DC35737E800A}" type="pres">
      <dgm:prSet presAssocID="{91C7E4A8-AB1E-4141-AE9D-2A547EDB8B65}" presName="rect1" presStyleLbl="bgShp" presStyleIdx="0" presStyleCnt="4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D2EEF9E3-12E8-4446-A048-6905938F4E55}" type="pres">
      <dgm:prSet presAssocID="{91C7E4A8-AB1E-4141-AE9D-2A547EDB8B65}" presName="rect2" presStyleLbl="trBgShp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C93AFC-4849-41BA-B231-3570AE031C69}" type="pres">
      <dgm:prSet presAssocID="{2DAA86A6-7BDF-4494-B418-84ABBFCBEBB2}" presName="sibTrans" presStyleCnt="0"/>
      <dgm:spPr/>
    </dgm:pt>
    <dgm:pt modelId="{2514BB20-6E33-4038-B6A0-D388CDA6A276}" type="pres">
      <dgm:prSet presAssocID="{9970887E-8EAE-499E-9804-16C715F2DB3C}" presName="composite" presStyleCnt="0"/>
      <dgm:spPr/>
    </dgm:pt>
    <dgm:pt modelId="{20B87866-AB5C-4CFE-8D80-1170B6438C16}" type="pres">
      <dgm:prSet presAssocID="{9970887E-8EAE-499E-9804-16C715F2DB3C}" presName="rect1" presStyleLbl="bgShp" presStyleIdx="1" presStyleCnt="4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B3EE1F60-7794-4909-9B37-67DA0330C5AF}" type="pres">
      <dgm:prSet presAssocID="{9970887E-8EAE-499E-9804-16C715F2DB3C}" presName="rect2" presStyleLbl="trBgShp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F34AD3-48D2-47B1-A2CA-27BB3BE9DDBC}" type="pres">
      <dgm:prSet presAssocID="{3BA990F3-EEEC-4C3D-A9F2-A4EA37821185}" presName="sibTrans" presStyleCnt="0"/>
      <dgm:spPr/>
    </dgm:pt>
    <dgm:pt modelId="{6B78B48F-E580-4F9B-A7F6-91B4013640A4}" type="pres">
      <dgm:prSet presAssocID="{190815CE-684C-4A5B-BA0C-16B131646848}" presName="composite" presStyleCnt="0"/>
      <dgm:spPr/>
    </dgm:pt>
    <dgm:pt modelId="{2632C5BC-0E0C-4374-A3F8-155BFFA06EAA}" type="pres">
      <dgm:prSet presAssocID="{190815CE-684C-4A5B-BA0C-16B131646848}" presName="rect1" presStyleLbl="bgShp" presStyleIdx="2" presStyleCnt="4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410778B3-E1FE-43E0-B8B8-4BE7D32A1A7E}" type="pres">
      <dgm:prSet presAssocID="{190815CE-684C-4A5B-BA0C-16B131646848}" presName="rect2" presStyleLbl="trBgShp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9F5E4B-9538-4DC9-8C5A-98CB49C0A66B}" type="pres">
      <dgm:prSet presAssocID="{CB55BB02-8130-4E01-826D-3BAA2DCBDC63}" presName="sibTrans" presStyleCnt="0"/>
      <dgm:spPr/>
    </dgm:pt>
    <dgm:pt modelId="{806D1A66-7C62-47AD-B576-2C77FD638CAE}" type="pres">
      <dgm:prSet presAssocID="{94479D67-D43F-471A-84DC-902FE19041AB}" presName="composite" presStyleCnt="0"/>
      <dgm:spPr/>
    </dgm:pt>
    <dgm:pt modelId="{CA928ECE-4FEE-48FC-8A47-D8CF1659828D}" type="pres">
      <dgm:prSet presAssocID="{94479D67-D43F-471A-84DC-902FE19041AB}" presName="rect1" presStyleLbl="bgShp" presStyleIdx="3" presStyleCnt="4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  <dgm:pt modelId="{522AE171-82F8-4EBD-86C9-65EAE9DFF1E1}" type="pres">
      <dgm:prSet presAssocID="{94479D67-D43F-471A-84DC-902FE19041AB}" presName="rect2" presStyleLbl="trBgShp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3AFCEC4-EAF5-4186-99FD-CA8ACC79FD13}" type="presOf" srcId="{190815CE-684C-4A5B-BA0C-16B131646848}" destId="{410778B3-E1FE-43E0-B8B8-4BE7D32A1A7E}" srcOrd="0" destOrd="0" presId="urn:microsoft.com/office/officeart/2008/layout/BendingPictureSemiTransparentText"/>
    <dgm:cxn modelId="{838D11B1-BFAC-4106-AB3A-ADB387E37953}" type="presOf" srcId="{91C7E4A8-AB1E-4141-AE9D-2A547EDB8B65}" destId="{D2EEF9E3-12E8-4446-A048-6905938F4E55}" srcOrd="0" destOrd="0" presId="urn:microsoft.com/office/officeart/2008/layout/BendingPictureSemiTransparentText"/>
    <dgm:cxn modelId="{DCD44196-CA8A-4280-9F35-3150EB37BE0A}" srcId="{D3E3308B-AA4C-4795-9635-5A434628342F}" destId="{94479D67-D43F-471A-84DC-902FE19041AB}" srcOrd="3" destOrd="0" parTransId="{D80B2B61-6F74-4005-B501-0872B8E1B47D}" sibTransId="{445CB6C0-D1B4-402C-B3DD-595598B1C60E}"/>
    <dgm:cxn modelId="{ABF7B08E-4527-474F-942D-28CE47ECCD1C}" srcId="{D3E3308B-AA4C-4795-9635-5A434628342F}" destId="{91C7E4A8-AB1E-4141-AE9D-2A547EDB8B65}" srcOrd="0" destOrd="0" parTransId="{64BE76B8-9EF7-4233-9063-D67103427E2F}" sibTransId="{2DAA86A6-7BDF-4494-B418-84ABBFCBEBB2}"/>
    <dgm:cxn modelId="{A0EE04C0-CAE6-4F3C-9994-E986FF70DDBC}" srcId="{D3E3308B-AA4C-4795-9635-5A434628342F}" destId="{190815CE-684C-4A5B-BA0C-16B131646848}" srcOrd="2" destOrd="0" parTransId="{6DBC66BF-379D-4E11-9712-47823D83E603}" sibTransId="{CB55BB02-8130-4E01-826D-3BAA2DCBDC63}"/>
    <dgm:cxn modelId="{D4354948-5372-4799-B0DF-EF7A53290A97}" srcId="{D3E3308B-AA4C-4795-9635-5A434628342F}" destId="{9970887E-8EAE-499E-9804-16C715F2DB3C}" srcOrd="1" destOrd="0" parTransId="{BB94F739-07F2-4F94-AD11-877A30AA4FFA}" sibTransId="{3BA990F3-EEEC-4C3D-A9F2-A4EA37821185}"/>
    <dgm:cxn modelId="{AB41AE74-6C1A-4EFC-94B1-6CE567D008A7}" type="presOf" srcId="{9970887E-8EAE-499E-9804-16C715F2DB3C}" destId="{B3EE1F60-7794-4909-9B37-67DA0330C5AF}" srcOrd="0" destOrd="0" presId="urn:microsoft.com/office/officeart/2008/layout/BendingPictureSemiTransparentText"/>
    <dgm:cxn modelId="{86AB96D2-2CFC-4650-B21D-1D80BD77CA95}" type="presOf" srcId="{94479D67-D43F-471A-84DC-902FE19041AB}" destId="{522AE171-82F8-4EBD-86C9-65EAE9DFF1E1}" srcOrd="0" destOrd="0" presId="urn:microsoft.com/office/officeart/2008/layout/BendingPictureSemiTransparentText"/>
    <dgm:cxn modelId="{2239FFA3-4B8B-444E-9C80-F976778DF0F4}" type="presOf" srcId="{D3E3308B-AA4C-4795-9635-5A434628342F}" destId="{667D600E-D5DF-4DA4-85EC-B83C84157097}" srcOrd="0" destOrd="0" presId="urn:microsoft.com/office/officeart/2008/layout/BendingPictureSemiTransparentText"/>
    <dgm:cxn modelId="{D18C4934-5AEF-4477-A787-5524B016624D}" type="presParOf" srcId="{667D600E-D5DF-4DA4-85EC-B83C84157097}" destId="{1E9CDC5D-B093-456F-A6E7-D622C1E83AF9}" srcOrd="0" destOrd="0" presId="urn:microsoft.com/office/officeart/2008/layout/BendingPictureSemiTransparentText"/>
    <dgm:cxn modelId="{178B6F17-49B9-4E1B-B731-8F3753BA9485}" type="presParOf" srcId="{1E9CDC5D-B093-456F-A6E7-D622C1E83AF9}" destId="{0A7F7D86-2872-44B0-885C-DC35737E800A}" srcOrd="0" destOrd="0" presId="urn:microsoft.com/office/officeart/2008/layout/BendingPictureSemiTransparentText"/>
    <dgm:cxn modelId="{43CE6CA1-054A-4AA9-8E42-F7A70A6B67B7}" type="presParOf" srcId="{1E9CDC5D-B093-456F-A6E7-D622C1E83AF9}" destId="{D2EEF9E3-12E8-4446-A048-6905938F4E55}" srcOrd="1" destOrd="0" presId="urn:microsoft.com/office/officeart/2008/layout/BendingPictureSemiTransparentText"/>
    <dgm:cxn modelId="{62030899-B93A-4A5D-9868-C6E319C0007F}" type="presParOf" srcId="{667D600E-D5DF-4DA4-85EC-B83C84157097}" destId="{2EC93AFC-4849-41BA-B231-3570AE031C69}" srcOrd="1" destOrd="0" presId="urn:microsoft.com/office/officeart/2008/layout/BendingPictureSemiTransparentText"/>
    <dgm:cxn modelId="{8D31CE81-6A42-4189-AE74-6C738F0711A1}" type="presParOf" srcId="{667D600E-D5DF-4DA4-85EC-B83C84157097}" destId="{2514BB20-6E33-4038-B6A0-D388CDA6A276}" srcOrd="2" destOrd="0" presId="urn:microsoft.com/office/officeart/2008/layout/BendingPictureSemiTransparentText"/>
    <dgm:cxn modelId="{3FF19CE2-1A48-4F31-927E-D8C997D3C729}" type="presParOf" srcId="{2514BB20-6E33-4038-B6A0-D388CDA6A276}" destId="{20B87866-AB5C-4CFE-8D80-1170B6438C16}" srcOrd="0" destOrd="0" presId="urn:microsoft.com/office/officeart/2008/layout/BendingPictureSemiTransparentText"/>
    <dgm:cxn modelId="{0FA072C2-73FD-4848-A149-3875D7EA1E42}" type="presParOf" srcId="{2514BB20-6E33-4038-B6A0-D388CDA6A276}" destId="{B3EE1F60-7794-4909-9B37-67DA0330C5AF}" srcOrd="1" destOrd="0" presId="urn:microsoft.com/office/officeart/2008/layout/BendingPictureSemiTransparentText"/>
    <dgm:cxn modelId="{489345E2-8C5D-481F-B5EE-E9F6C64D2843}" type="presParOf" srcId="{667D600E-D5DF-4DA4-85EC-B83C84157097}" destId="{7CF34AD3-48D2-47B1-A2CA-27BB3BE9DDBC}" srcOrd="3" destOrd="0" presId="urn:microsoft.com/office/officeart/2008/layout/BendingPictureSemiTransparentText"/>
    <dgm:cxn modelId="{C48D2A1F-1CBC-4050-AB30-99899FF38E47}" type="presParOf" srcId="{667D600E-D5DF-4DA4-85EC-B83C84157097}" destId="{6B78B48F-E580-4F9B-A7F6-91B4013640A4}" srcOrd="4" destOrd="0" presId="urn:microsoft.com/office/officeart/2008/layout/BendingPictureSemiTransparentText"/>
    <dgm:cxn modelId="{9FB030D0-8C66-4B81-8277-F9973150DF1E}" type="presParOf" srcId="{6B78B48F-E580-4F9B-A7F6-91B4013640A4}" destId="{2632C5BC-0E0C-4374-A3F8-155BFFA06EAA}" srcOrd="0" destOrd="0" presId="urn:microsoft.com/office/officeart/2008/layout/BendingPictureSemiTransparentText"/>
    <dgm:cxn modelId="{A4A8D320-F127-4F36-805B-6E18484D5465}" type="presParOf" srcId="{6B78B48F-E580-4F9B-A7F6-91B4013640A4}" destId="{410778B3-E1FE-43E0-B8B8-4BE7D32A1A7E}" srcOrd="1" destOrd="0" presId="urn:microsoft.com/office/officeart/2008/layout/BendingPictureSemiTransparentText"/>
    <dgm:cxn modelId="{D9B9D1DD-E3CA-42FB-86E3-719EA9263918}" type="presParOf" srcId="{667D600E-D5DF-4DA4-85EC-B83C84157097}" destId="{959F5E4B-9538-4DC9-8C5A-98CB49C0A66B}" srcOrd="5" destOrd="0" presId="urn:microsoft.com/office/officeart/2008/layout/BendingPictureSemiTransparentText"/>
    <dgm:cxn modelId="{FFACB1F2-846E-414A-A0AB-77F166C8FEBE}" type="presParOf" srcId="{667D600E-D5DF-4DA4-85EC-B83C84157097}" destId="{806D1A66-7C62-47AD-B576-2C77FD638CAE}" srcOrd="6" destOrd="0" presId="urn:microsoft.com/office/officeart/2008/layout/BendingPictureSemiTransparentText"/>
    <dgm:cxn modelId="{9925152B-221A-4FCF-A367-0F884724CF4B}" type="presParOf" srcId="{806D1A66-7C62-47AD-B576-2C77FD638CAE}" destId="{CA928ECE-4FEE-48FC-8A47-D8CF1659828D}" srcOrd="0" destOrd="0" presId="urn:microsoft.com/office/officeart/2008/layout/BendingPictureSemiTransparentText"/>
    <dgm:cxn modelId="{3631B4E1-AE33-4321-91B8-8AFAA7A60EB5}" type="presParOf" srcId="{806D1A66-7C62-47AD-B576-2C77FD638CAE}" destId="{522AE171-82F8-4EBD-86C9-65EAE9DFF1E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78C9D4E-C75A-4478-B647-0BCB7DE82174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0C342A4-3E15-4F0F-860C-0A6D5032B29A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r>
            <a:rPr lang="en-US" altLang="ko-KR" dirty="0" smtClean="0"/>
            <a:t> </a:t>
          </a:r>
          <a:endParaRPr lang="ko-KR" altLang="en-US" dirty="0"/>
        </a:p>
      </dgm:t>
    </dgm:pt>
    <dgm:pt modelId="{A0FF1189-205F-4A1C-8F94-840175021744}" type="parTrans" cxnId="{DE40676E-EA52-4231-AFC7-B892BB2B2097}">
      <dgm:prSet/>
      <dgm:spPr/>
      <dgm:t>
        <a:bodyPr/>
        <a:lstStyle/>
        <a:p>
          <a:pPr latinLnBrk="1"/>
          <a:endParaRPr lang="ko-KR" altLang="en-US"/>
        </a:p>
      </dgm:t>
    </dgm:pt>
    <dgm:pt modelId="{61223664-5C79-4EC2-80EB-D2995474E226}" type="sibTrans" cxnId="{DE40676E-EA52-4231-AFC7-B892BB2B2097}">
      <dgm:prSet/>
      <dgm:spPr/>
      <dgm:t>
        <a:bodyPr/>
        <a:lstStyle/>
        <a:p>
          <a:pPr latinLnBrk="1"/>
          <a:endParaRPr lang="ko-KR" altLang="en-US"/>
        </a:p>
      </dgm:t>
    </dgm:pt>
    <dgm:pt modelId="{6C0A677F-CCAD-4674-A887-7DD6BEF18A0F}">
      <dgm:prSet phldrT="[텍스트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5A96522E-F26B-4563-BCBB-CF3415EC3A63}" type="parTrans" cxnId="{8BD8B707-5EA3-4F96-ABA3-DEE4960E2E1E}">
      <dgm:prSet/>
      <dgm:spPr/>
      <dgm:t>
        <a:bodyPr/>
        <a:lstStyle/>
        <a:p>
          <a:pPr latinLnBrk="1"/>
          <a:endParaRPr lang="ko-KR" altLang="en-US"/>
        </a:p>
      </dgm:t>
    </dgm:pt>
    <dgm:pt modelId="{38A804EE-1CA8-41BF-BB33-A69921972D27}" type="sibTrans" cxnId="{8BD8B707-5EA3-4F96-ABA3-DEE4960E2E1E}">
      <dgm:prSet/>
      <dgm:spPr/>
      <dgm:t>
        <a:bodyPr/>
        <a:lstStyle/>
        <a:p>
          <a:pPr latinLnBrk="1"/>
          <a:endParaRPr lang="ko-KR" altLang="en-US"/>
        </a:p>
      </dgm:t>
    </dgm:pt>
    <dgm:pt modelId="{8306099D-33BE-42A3-ABBE-72768B1A0E03}">
      <dgm:prSet phldrT="[텍스트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C4D48924-8047-440D-B32B-CFCBA5688DD7}" type="parTrans" cxnId="{248960DB-415E-4BD2-A2C6-FEAA2833DF18}">
      <dgm:prSet/>
      <dgm:spPr/>
      <dgm:t>
        <a:bodyPr/>
        <a:lstStyle/>
        <a:p>
          <a:pPr latinLnBrk="1"/>
          <a:endParaRPr lang="ko-KR" altLang="en-US"/>
        </a:p>
      </dgm:t>
    </dgm:pt>
    <dgm:pt modelId="{519321F8-A174-4511-9C04-498F0CEC8C9D}" type="sibTrans" cxnId="{248960DB-415E-4BD2-A2C6-FEAA2833DF18}">
      <dgm:prSet/>
      <dgm:spPr/>
      <dgm:t>
        <a:bodyPr/>
        <a:lstStyle/>
        <a:p>
          <a:pPr latinLnBrk="1"/>
          <a:endParaRPr lang="ko-KR" altLang="en-US"/>
        </a:p>
      </dgm:t>
    </dgm:pt>
    <dgm:pt modelId="{4E28AB9F-F634-4F8D-80E6-B01F3626A04B}">
      <dgm:prSet phldrT="[텍스트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B6414EDB-63CE-4FB0-A290-213296B0F617}" type="parTrans" cxnId="{1245EA08-D234-47E1-AF13-D767FDA19AB9}">
      <dgm:prSet/>
      <dgm:spPr/>
      <dgm:t>
        <a:bodyPr/>
        <a:lstStyle/>
        <a:p>
          <a:pPr latinLnBrk="1"/>
          <a:endParaRPr lang="ko-KR" altLang="en-US"/>
        </a:p>
      </dgm:t>
    </dgm:pt>
    <dgm:pt modelId="{F164C060-E8FC-458D-AEA5-E6886D1BAC50}" type="sibTrans" cxnId="{1245EA08-D234-47E1-AF13-D767FDA19AB9}">
      <dgm:prSet/>
      <dgm:spPr/>
      <dgm:t>
        <a:bodyPr/>
        <a:lstStyle/>
        <a:p>
          <a:pPr latinLnBrk="1"/>
          <a:endParaRPr lang="ko-KR" altLang="en-US"/>
        </a:p>
      </dgm:t>
    </dgm:pt>
    <dgm:pt modelId="{3047AF0D-1161-4C29-891A-B9F2298BADC5}" type="pres">
      <dgm:prSet presAssocID="{B78C9D4E-C75A-4478-B647-0BCB7DE8217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7A92E8-CC08-48A1-9C0D-88DC54F32095}" type="pres">
      <dgm:prSet presAssocID="{70C342A4-3E15-4F0F-860C-0A6D5032B29A}" presName="compositeNode" presStyleCnt="0">
        <dgm:presLayoutVars>
          <dgm:bulletEnabled val="1"/>
        </dgm:presLayoutVars>
      </dgm:prSet>
      <dgm:spPr/>
    </dgm:pt>
    <dgm:pt modelId="{5541A712-A6C4-4758-892E-1E9566878540}" type="pres">
      <dgm:prSet presAssocID="{70C342A4-3E15-4F0F-860C-0A6D5032B29A}" presName="bgRect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3841DC7-AEF3-4DD9-AD19-1F091A5B86DF}" type="pres">
      <dgm:prSet presAssocID="{70C342A4-3E15-4F0F-860C-0A6D5032B29A}" presName="parentNode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AF5AB2-6AA0-4D2C-AA66-9DF2FB758C42}" type="pres">
      <dgm:prSet presAssocID="{61223664-5C79-4EC2-80EB-D2995474E226}" presName="hSp" presStyleCnt="0"/>
      <dgm:spPr/>
    </dgm:pt>
    <dgm:pt modelId="{C7838407-4359-47EA-9AF2-13C84C4B8E0A}" type="pres">
      <dgm:prSet presAssocID="{61223664-5C79-4EC2-80EB-D2995474E226}" presName="vProcSp" presStyleCnt="0"/>
      <dgm:spPr/>
    </dgm:pt>
    <dgm:pt modelId="{B24F3ED3-5008-4A21-9D53-EDEDB0945C85}" type="pres">
      <dgm:prSet presAssocID="{61223664-5C79-4EC2-80EB-D2995474E226}" presName="vSp1" presStyleCnt="0"/>
      <dgm:spPr/>
    </dgm:pt>
    <dgm:pt modelId="{2D57BA15-3A5C-4354-940B-6FE99D1FBBA9}" type="pres">
      <dgm:prSet presAssocID="{61223664-5C79-4EC2-80EB-D2995474E226}" presName="simulatedConn" presStyleLbl="solidFgAcc1" presStyleIdx="0" presStyleCnt="3" custLinFactY="-133859" custLinFactNeighborY="-200000"/>
      <dgm:spPr>
        <a:ln>
          <a:solidFill>
            <a:schemeClr val="tx1">
              <a:lumMod val="65000"/>
              <a:lumOff val="35000"/>
            </a:schemeClr>
          </a:solidFill>
        </a:ln>
      </dgm:spPr>
    </dgm:pt>
    <dgm:pt modelId="{D870B487-E73E-4005-8F6E-A0E160F3BC60}" type="pres">
      <dgm:prSet presAssocID="{61223664-5C79-4EC2-80EB-D2995474E226}" presName="vSp2" presStyleCnt="0"/>
      <dgm:spPr/>
    </dgm:pt>
    <dgm:pt modelId="{3818DB78-974C-4B19-A178-1DB4D152E096}" type="pres">
      <dgm:prSet presAssocID="{61223664-5C79-4EC2-80EB-D2995474E226}" presName="sibTrans" presStyleCnt="0"/>
      <dgm:spPr/>
    </dgm:pt>
    <dgm:pt modelId="{2DDB5BC5-C152-4A91-A439-CB1FE2B85F08}" type="pres">
      <dgm:prSet presAssocID="{8306099D-33BE-42A3-ABBE-72768B1A0E03}" presName="compositeNode" presStyleCnt="0">
        <dgm:presLayoutVars>
          <dgm:bulletEnabled val="1"/>
        </dgm:presLayoutVars>
      </dgm:prSet>
      <dgm:spPr/>
    </dgm:pt>
    <dgm:pt modelId="{DA6607F6-38D1-47A5-B21C-912E7BA0553C}" type="pres">
      <dgm:prSet presAssocID="{8306099D-33BE-42A3-ABBE-72768B1A0E03}" presName="bgRect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8A85D29C-24AB-4C02-84D4-3F0119B1E835}" type="pres">
      <dgm:prSet presAssocID="{8306099D-33BE-42A3-ABBE-72768B1A0E03}" presName="parentNode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761C07-942F-46EA-9ED5-7951BE8AE11D}" type="pres">
      <dgm:prSet presAssocID="{519321F8-A174-4511-9C04-498F0CEC8C9D}" presName="hSp" presStyleCnt="0"/>
      <dgm:spPr/>
    </dgm:pt>
    <dgm:pt modelId="{213F8DC7-FF28-450E-B76F-6394AA9153BA}" type="pres">
      <dgm:prSet presAssocID="{519321F8-A174-4511-9C04-498F0CEC8C9D}" presName="vProcSp" presStyleCnt="0"/>
      <dgm:spPr/>
    </dgm:pt>
    <dgm:pt modelId="{9ACF1983-9544-46FD-BB6A-B0EEB0346ABF}" type="pres">
      <dgm:prSet presAssocID="{519321F8-A174-4511-9C04-498F0CEC8C9D}" presName="vSp1" presStyleCnt="0"/>
      <dgm:spPr/>
    </dgm:pt>
    <dgm:pt modelId="{C7CD7301-DA7E-4A42-AFF9-977651E9B474}" type="pres">
      <dgm:prSet presAssocID="{519321F8-A174-4511-9C04-498F0CEC8C9D}" presName="simulatedConn" presStyleLbl="solidFgAcc1" presStyleIdx="1" presStyleCnt="3" custLinFactY="-133859" custLinFactNeighborY="-200000"/>
      <dgm:spPr>
        <a:ln>
          <a:solidFill>
            <a:schemeClr val="tx1">
              <a:lumMod val="65000"/>
              <a:lumOff val="35000"/>
            </a:schemeClr>
          </a:solidFill>
        </a:ln>
      </dgm:spPr>
    </dgm:pt>
    <dgm:pt modelId="{D6C59773-47E9-4322-92C3-43030D1D506A}" type="pres">
      <dgm:prSet presAssocID="{519321F8-A174-4511-9C04-498F0CEC8C9D}" presName="vSp2" presStyleCnt="0"/>
      <dgm:spPr/>
    </dgm:pt>
    <dgm:pt modelId="{A996BA2A-2331-40E5-ABCA-206E26DCC949}" type="pres">
      <dgm:prSet presAssocID="{519321F8-A174-4511-9C04-498F0CEC8C9D}" presName="sibTrans" presStyleCnt="0"/>
      <dgm:spPr/>
    </dgm:pt>
    <dgm:pt modelId="{4F02E93F-E958-4D68-A6A4-0B36F3FF3301}" type="pres">
      <dgm:prSet presAssocID="{4E28AB9F-F634-4F8D-80E6-B01F3626A04B}" presName="compositeNode" presStyleCnt="0">
        <dgm:presLayoutVars>
          <dgm:bulletEnabled val="1"/>
        </dgm:presLayoutVars>
      </dgm:prSet>
      <dgm:spPr/>
    </dgm:pt>
    <dgm:pt modelId="{F4A6D815-91D1-46A2-9DA5-B2E460AF6126}" type="pres">
      <dgm:prSet presAssocID="{4E28AB9F-F634-4F8D-80E6-B01F3626A04B}" presName="bgRect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1881A01B-75F1-4EB3-9518-449CD0575B5D}" type="pres">
      <dgm:prSet presAssocID="{4E28AB9F-F634-4F8D-80E6-B01F3626A04B}" presName="parentNode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7B8C15-7187-46BD-B5EA-274775A9BEEB}" type="pres">
      <dgm:prSet presAssocID="{F164C060-E8FC-458D-AEA5-E6886D1BAC50}" presName="hSp" presStyleCnt="0"/>
      <dgm:spPr/>
    </dgm:pt>
    <dgm:pt modelId="{3DE5F3FF-D383-44E3-A88C-AD981274B230}" type="pres">
      <dgm:prSet presAssocID="{F164C060-E8FC-458D-AEA5-E6886D1BAC50}" presName="vProcSp" presStyleCnt="0"/>
      <dgm:spPr/>
    </dgm:pt>
    <dgm:pt modelId="{9CC02637-DE9A-427C-80CB-460D24ECE6B9}" type="pres">
      <dgm:prSet presAssocID="{F164C060-E8FC-458D-AEA5-E6886D1BAC50}" presName="vSp1" presStyleCnt="0"/>
      <dgm:spPr/>
    </dgm:pt>
    <dgm:pt modelId="{7D416728-4468-4F39-B20C-0D8FC115B65F}" type="pres">
      <dgm:prSet presAssocID="{F164C060-E8FC-458D-AEA5-E6886D1BAC50}" presName="simulatedConn" presStyleLbl="solidFgAcc1" presStyleIdx="2" presStyleCnt="3" custLinFactY="-133859" custLinFactNeighborY="-200000"/>
      <dgm:spPr>
        <a:ln>
          <a:solidFill>
            <a:schemeClr val="tx1">
              <a:lumMod val="65000"/>
              <a:lumOff val="35000"/>
            </a:schemeClr>
          </a:solidFill>
        </a:ln>
      </dgm:spPr>
    </dgm:pt>
    <dgm:pt modelId="{D3EC3FF4-18B9-4963-89D9-DA9561808527}" type="pres">
      <dgm:prSet presAssocID="{F164C060-E8FC-458D-AEA5-E6886D1BAC50}" presName="vSp2" presStyleCnt="0"/>
      <dgm:spPr/>
    </dgm:pt>
    <dgm:pt modelId="{F706F421-EE15-4855-82EE-A5FA19B2282C}" type="pres">
      <dgm:prSet presAssocID="{F164C060-E8FC-458D-AEA5-E6886D1BAC50}" presName="sibTrans" presStyleCnt="0"/>
      <dgm:spPr/>
    </dgm:pt>
    <dgm:pt modelId="{EDB87644-FF65-4FEB-841C-C7683D74DC62}" type="pres">
      <dgm:prSet presAssocID="{6C0A677F-CCAD-4674-A887-7DD6BEF18A0F}" presName="compositeNode" presStyleCnt="0">
        <dgm:presLayoutVars>
          <dgm:bulletEnabled val="1"/>
        </dgm:presLayoutVars>
      </dgm:prSet>
      <dgm:spPr/>
    </dgm:pt>
    <dgm:pt modelId="{DF339866-AED7-465B-BD5F-2926758DBE51}" type="pres">
      <dgm:prSet presAssocID="{6C0A677F-CCAD-4674-A887-7DD6BEF18A0F}" presName="bgRect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7362E255-89F7-45FC-B3C1-4813DC14FEFB}" type="pres">
      <dgm:prSet presAssocID="{6C0A677F-CCAD-4674-A887-7DD6BEF18A0F}" presName="parentNode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BE351CD-1B03-4E71-9474-CA1937CBB5B6}" type="presOf" srcId="{8306099D-33BE-42A3-ABBE-72768B1A0E03}" destId="{DA6607F6-38D1-47A5-B21C-912E7BA0553C}" srcOrd="0" destOrd="0" presId="urn:microsoft.com/office/officeart/2005/8/layout/hProcess7"/>
    <dgm:cxn modelId="{90A04233-0E70-4D46-84F3-FE8294528917}" type="presOf" srcId="{6C0A677F-CCAD-4674-A887-7DD6BEF18A0F}" destId="{DF339866-AED7-465B-BD5F-2926758DBE51}" srcOrd="0" destOrd="0" presId="urn:microsoft.com/office/officeart/2005/8/layout/hProcess7"/>
    <dgm:cxn modelId="{95F7BAA4-0684-4674-8F89-B19EB06BCFA9}" type="presOf" srcId="{8306099D-33BE-42A3-ABBE-72768B1A0E03}" destId="{8A85D29C-24AB-4C02-84D4-3F0119B1E835}" srcOrd="1" destOrd="0" presId="urn:microsoft.com/office/officeart/2005/8/layout/hProcess7"/>
    <dgm:cxn modelId="{999DBB16-4DEA-48A3-B89F-8657A8D8F797}" type="presOf" srcId="{B78C9D4E-C75A-4478-B647-0BCB7DE82174}" destId="{3047AF0D-1161-4C29-891A-B9F2298BADC5}" srcOrd="0" destOrd="0" presId="urn:microsoft.com/office/officeart/2005/8/layout/hProcess7"/>
    <dgm:cxn modelId="{248960DB-415E-4BD2-A2C6-FEAA2833DF18}" srcId="{B78C9D4E-C75A-4478-B647-0BCB7DE82174}" destId="{8306099D-33BE-42A3-ABBE-72768B1A0E03}" srcOrd="1" destOrd="0" parTransId="{C4D48924-8047-440D-B32B-CFCBA5688DD7}" sibTransId="{519321F8-A174-4511-9C04-498F0CEC8C9D}"/>
    <dgm:cxn modelId="{1245EA08-D234-47E1-AF13-D767FDA19AB9}" srcId="{B78C9D4E-C75A-4478-B647-0BCB7DE82174}" destId="{4E28AB9F-F634-4F8D-80E6-B01F3626A04B}" srcOrd="2" destOrd="0" parTransId="{B6414EDB-63CE-4FB0-A290-213296B0F617}" sibTransId="{F164C060-E8FC-458D-AEA5-E6886D1BAC50}"/>
    <dgm:cxn modelId="{8BD8B707-5EA3-4F96-ABA3-DEE4960E2E1E}" srcId="{B78C9D4E-C75A-4478-B647-0BCB7DE82174}" destId="{6C0A677F-CCAD-4674-A887-7DD6BEF18A0F}" srcOrd="3" destOrd="0" parTransId="{5A96522E-F26B-4563-BCBB-CF3415EC3A63}" sibTransId="{38A804EE-1CA8-41BF-BB33-A69921972D27}"/>
    <dgm:cxn modelId="{2273A786-9E31-4CF1-8687-225EC998664B}" type="presOf" srcId="{4E28AB9F-F634-4F8D-80E6-B01F3626A04B}" destId="{F4A6D815-91D1-46A2-9DA5-B2E460AF6126}" srcOrd="0" destOrd="0" presId="urn:microsoft.com/office/officeart/2005/8/layout/hProcess7"/>
    <dgm:cxn modelId="{A2BFF84F-C44A-4D7C-8D8C-01FA32F9F4EA}" type="presOf" srcId="{70C342A4-3E15-4F0F-860C-0A6D5032B29A}" destId="{B3841DC7-AEF3-4DD9-AD19-1F091A5B86DF}" srcOrd="1" destOrd="0" presId="urn:microsoft.com/office/officeart/2005/8/layout/hProcess7"/>
    <dgm:cxn modelId="{86AF82DF-15B5-4747-A544-B1DB00E81C94}" type="presOf" srcId="{6C0A677F-CCAD-4674-A887-7DD6BEF18A0F}" destId="{7362E255-89F7-45FC-B3C1-4813DC14FEFB}" srcOrd="1" destOrd="0" presId="urn:microsoft.com/office/officeart/2005/8/layout/hProcess7"/>
    <dgm:cxn modelId="{C2E0D3E3-E7A1-4303-A9CB-66E0847F6E65}" type="presOf" srcId="{70C342A4-3E15-4F0F-860C-0A6D5032B29A}" destId="{5541A712-A6C4-4758-892E-1E9566878540}" srcOrd="0" destOrd="0" presId="urn:microsoft.com/office/officeart/2005/8/layout/hProcess7"/>
    <dgm:cxn modelId="{9B5A1774-CF80-4A18-B8A6-8F5AFB156C49}" type="presOf" srcId="{4E28AB9F-F634-4F8D-80E6-B01F3626A04B}" destId="{1881A01B-75F1-4EB3-9518-449CD0575B5D}" srcOrd="1" destOrd="0" presId="urn:microsoft.com/office/officeart/2005/8/layout/hProcess7"/>
    <dgm:cxn modelId="{DE40676E-EA52-4231-AFC7-B892BB2B2097}" srcId="{B78C9D4E-C75A-4478-B647-0BCB7DE82174}" destId="{70C342A4-3E15-4F0F-860C-0A6D5032B29A}" srcOrd="0" destOrd="0" parTransId="{A0FF1189-205F-4A1C-8F94-840175021744}" sibTransId="{61223664-5C79-4EC2-80EB-D2995474E226}"/>
    <dgm:cxn modelId="{231EBA8B-8F24-443A-862D-960B590A7CA1}" type="presParOf" srcId="{3047AF0D-1161-4C29-891A-B9F2298BADC5}" destId="{BF7A92E8-CC08-48A1-9C0D-88DC54F32095}" srcOrd="0" destOrd="0" presId="urn:microsoft.com/office/officeart/2005/8/layout/hProcess7"/>
    <dgm:cxn modelId="{C477C16C-4F0C-4DC0-BDB5-350F43152268}" type="presParOf" srcId="{BF7A92E8-CC08-48A1-9C0D-88DC54F32095}" destId="{5541A712-A6C4-4758-892E-1E9566878540}" srcOrd="0" destOrd="0" presId="urn:microsoft.com/office/officeart/2005/8/layout/hProcess7"/>
    <dgm:cxn modelId="{B3831793-B698-4592-9086-3A140ACE3AE8}" type="presParOf" srcId="{BF7A92E8-CC08-48A1-9C0D-88DC54F32095}" destId="{B3841DC7-AEF3-4DD9-AD19-1F091A5B86DF}" srcOrd="1" destOrd="0" presId="urn:microsoft.com/office/officeart/2005/8/layout/hProcess7"/>
    <dgm:cxn modelId="{61B82DC9-8840-45B0-A3B3-091535654F84}" type="presParOf" srcId="{3047AF0D-1161-4C29-891A-B9F2298BADC5}" destId="{DAAF5AB2-6AA0-4D2C-AA66-9DF2FB758C42}" srcOrd="1" destOrd="0" presId="urn:microsoft.com/office/officeart/2005/8/layout/hProcess7"/>
    <dgm:cxn modelId="{4DAB768B-3FF1-4812-9388-24BD8A85D060}" type="presParOf" srcId="{3047AF0D-1161-4C29-891A-B9F2298BADC5}" destId="{C7838407-4359-47EA-9AF2-13C84C4B8E0A}" srcOrd="2" destOrd="0" presId="urn:microsoft.com/office/officeart/2005/8/layout/hProcess7"/>
    <dgm:cxn modelId="{362D5D3D-C67F-4ECC-A95A-33EBCA493EA3}" type="presParOf" srcId="{C7838407-4359-47EA-9AF2-13C84C4B8E0A}" destId="{B24F3ED3-5008-4A21-9D53-EDEDB0945C85}" srcOrd="0" destOrd="0" presId="urn:microsoft.com/office/officeart/2005/8/layout/hProcess7"/>
    <dgm:cxn modelId="{20832C95-D2E5-4B59-81B1-6580D29285A0}" type="presParOf" srcId="{C7838407-4359-47EA-9AF2-13C84C4B8E0A}" destId="{2D57BA15-3A5C-4354-940B-6FE99D1FBBA9}" srcOrd="1" destOrd="0" presId="urn:microsoft.com/office/officeart/2005/8/layout/hProcess7"/>
    <dgm:cxn modelId="{D35A27B1-9BE3-4487-B8E3-218F987806D0}" type="presParOf" srcId="{C7838407-4359-47EA-9AF2-13C84C4B8E0A}" destId="{D870B487-E73E-4005-8F6E-A0E160F3BC60}" srcOrd="2" destOrd="0" presId="urn:microsoft.com/office/officeart/2005/8/layout/hProcess7"/>
    <dgm:cxn modelId="{158D5109-F48B-43F2-A91E-26E044310237}" type="presParOf" srcId="{3047AF0D-1161-4C29-891A-B9F2298BADC5}" destId="{3818DB78-974C-4B19-A178-1DB4D152E096}" srcOrd="3" destOrd="0" presId="urn:microsoft.com/office/officeart/2005/8/layout/hProcess7"/>
    <dgm:cxn modelId="{47BB3BBC-DF9E-4EC1-AF8B-8662DA6872F5}" type="presParOf" srcId="{3047AF0D-1161-4C29-891A-B9F2298BADC5}" destId="{2DDB5BC5-C152-4A91-A439-CB1FE2B85F08}" srcOrd="4" destOrd="0" presId="urn:microsoft.com/office/officeart/2005/8/layout/hProcess7"/>
    <dgm:cxn modelId="{E7D76341-EB78-40F4-BDCE-16D5D8B97F05}" type="presParOf" srcId="{2DDB5BC5-C152-4A91-A439-CB1FE2B85F08}" destId="{DA6607F6-38D1-47A5-B21C-912E7BA0553C}" srcOrd="0" destOrd="0" presId="urn:microsoft.com/office/officeart/2005/8/layout/hProcess7"/>
    <dgm:cxn modelId="{A7D6748E-190B-4661-8260-7E66A2736C7C}" type="presParOf" srcId="{2DDB5BC5-C152-4A91-A439-CB1FE2B85F08}" destId="{8A85D29C-24AB-4C02-84D4-3F0119B1E835}" srcOrd="1" destOrd="0" presId="urn:microsoft.com/office/officeart/2005/8/layout/hProcess7"/>
    <dgm:cxn modelId="{41FDEB71-2447-4699-8B32-93D13DE6EDD9}" type="presParOf" srcId="{3047AF0D-1161-4C29-891A-B9F2298BADC5}" destId="{7C761C07-942F-46EA-9ED5-7951BE8AE11D}" srcOrd="5" destOrd="0" presId="urn:microsoft.com/office/officeart/2005/8/layout/hProcess7"/>
    <dgm:cxn modelId="{67DC3EC4-4DAB-42A7-8FE8-D79AB50F32E8}" type="presParOf" srcId="{3047AF0D-1161-4C29-891A-B9F2298BADC5}" destId="{213F8DC7-FF28-450E-B76F-6394AA9153BA}" srcOrd="6" destOrd="0" presId="urn:microsoft.com/office/officeart/2005/8/layout/hProcess7"/>
    <dgm:cxn modelId="{BC929FF3-88EF-499E-B4CA-BE16063282D4}" type="presParOf" srcId="{213F8DC7-FF28-450E-B76F-6394AA9153BA}" destId="{9ACF1983-9544-46FD-BB6A-B0EEB0346ABF}" srcOrd="0" destOrd="0" presId="urn:microsoft.com/office/officeart/2005/8/layout/hProcess7"/>
    <dgm:cxn modelId="{141FECE9-9288-4365-997E-716622161429}" type="presParOf" srcId="{213F8DC7-FF28-450E-B76F-6394AA9153BA}" destId="{C7CD7301-DA7E-4A42-AFF9-977651E9B474}" srcOrd="1" destOrd="0" presId="urn:microsoft.com/office/officeart/2005/8/layout/hProcess7"/>
    <dgm:cxn modelId="{C0669CFD-23F6-4D0F-AC8D-250DE0642C2F}" type="presParOf" srcId="{213F8DC7-FF28-450E-B76F-6394AA9153BA}" destId="{D6C59773-47E9-4322-92C3-43030D1D506A}" srcOrd="2" destOrd="0" presId="urn:microsoft.com/office/officeart/2005/8/layout/hProcess7"/>
    <dgm:cxn modelId="{A1F2FE2C-3676-4243-8BD1-3F4E514AC8FC}" type="presParOf" srcId="{3047AF0D-1161-4C29-891A-B9F2298BADC5}" destId="{A996BA2A-2331-40E5-ABCA-206E26DCC949}" srcOrd="7" destOrd="0" presId="urn:microsoft.com/office/officeart/2005/8/layout/hProcess7"/>
    <dgm:cxn modelId="{CF4C4516-4403-451F-AC66-D03EC73500F7}" type="presParOf" srcId="{3047AF0D-1161-4C29-891A-B9F2298BADC5}" destId="{4F02E93F-E958-4D68-A6A4-0B36F3FF3301}" srcOrd="8" destOrd="0" presId="urn:microsoft.com/office/officeart/2005/8/layout/hProcess7"/>
    <dgm:cxn modelId="{395DD3B7-733F-4963-876F-C04F36EA170E}" type="presParOf" srcId="{4F02E93F-E958-4D68-A6A4-0B36F3FF3301}" destId="{F4A6D815-91D1-46A2-9DA5-B2E460AF6126}" srcOrd="0" destOrd="0" presId="urn:microsoft.com/office/officeart/2005/8/layout/hProcess7"/>
    <dgm:cxn modelId="{40B31336-A9DF-4CB4-AFA9-74D337424C2B}" type="presParOf" srcId="{4F02E93F-E958-4D68-A6A4-0B36F3FF3301}" destId="{1881A01B-75F1-4EB3-9518-449CD0575B5D}" srcOrd="1" destOrd="0" presId="urn:microsoft.com/office/officeart/2005/8/layout/hProcess7"/>
    <dgm:cxn modelId="{AA2A15E5-371E-4CDA-B5A6-1308E3C730B4}" type="presParOf" srcId="{3047AF0D-1161-4C29-891A-B9F2298BADC5}" destId="{B27B8C15-7187-46BD-B5EA-274775A9BEEB}" srcOrd="9" destOrd="0" presId="urn:microsoft.com/office/officeart/2005/8/layout/hProcess7"/>
    <dgm:cxn modelId="{AA24E359-D131-4C2E-BB68-4229A554D392}" type="presParOf" srcId="{3047AF0D-1161-4C29-891A-B9F2298BADC5}" destId="{3DE5F3FF-D383-44E3-A88C-AD981274B230}" srcOrd="10" destOrd="0" presId="urn:microsoft.com/office/officeart/2005/8/layout/hProcess7"/>
    <dgm:cxn modelId="{41763E4F-52DF-43D0-9B36-73AA5B0840B1}" type="presParOf" srcId="{3DE5F3FF-D383-44E3-A88C-AD981274B230}" destId="{9CC02637-DE9A-427C-80CB-460D24ECE6B9}" srcOrd="0" destOrd="0" presId="urn:microsoft.com/office/officeart/2005/8/layout/hProcess7"/>
    <dgm:cxn modelId="{A227F12D-8958-4AB1-9DC8-A1984D70C56F}" type="presParOf" srcId="{3DE5F3FF-D383-44E3-A88C-AD981274B230}" destId="{7D416728-4468-4F39-B20C-0D8FC115B65F}" srcOrd="1" destOrd="0" presId="urn:microsoft.com/office/officeart/2005/8/layout/hProcess7"/>
    <dgm:cxn modelId="{372882AD-8416-43E8-82BF-4C0B6C29AB1F}" type="presParOf" srcId="{3DE5F3FF-D383-44E3-A88C-AD981274B230}" destId="{D3EC3FF4-18B9-4963-89D9-DA9561808527}" srcOrd="2" destOrd="0" presId="urn:microsoft.com/office/officeart/2005/8/layout/hProcess7"/>
    <dgm:cxn modelId="{B06C4F8D-CC62-4C9C-836F-934F6A2704B8}" type="presParOf" srcId="{3047AF0D-1161-4C29-891A-B9F2298BADC5}" destId="{F706F421-EE15-4855-82EE-A5FA19B2282C}" srcOrd="11" destOrd="0" presId="urn:microsoft.com/office/officeart/2005/8/layout/hProcess7"/>
    <dgm:cxn modelId="{B63A0F3C-C202-406D-B46F-21D11A903F67}" type="presParOf" srcId="{3047AF0D-1161-4C29-891A-B9F2298BADC5}" destId="{EDB87644-FF65-4FEB-841C-C7683D74DC62}" srcOrd="12" destOrd="0" presId="urn:microsoft.com/office/officeart/2005/8/layout/hProcess7"/>
    <dgm:cxn modelId="{7FEEC731-DA99-4507-9B95-39EF19B1A695}" type="presParOf" srcId="{EDB87644-FF65-4FEB-841C-C7683D74DC62}" destId="{DF339866-AED7-465B-BD5F-2926758DBE51}" srcOrd="0" destOrd="0" presId="urn:microsoft.com/office/officeart/2005/8/layout/hProcess7"/>
    <dgm:cxn modelId="{E471B706-69CF-4C65-9958-DE63DD71F321}" type="presParOf" srcId="{EDB87644-FF65-4FEB-841C-C7683D74DC62}" destId="{7362E255-89F7-45FC-B3C1-4813DC14FEFB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8AF38-8DA8-472F-A57D-902B0F0D54F7}">
      <dsp:nvSpPr>
        <dsp:cNvPr id="0" name=""/>
        <dsp:cNvSpPr/>
      </dsp:nvSpPr>
      <dsp:spPr>
        <a:xfrm>
          <a:off x="1592070" y="576070"/>
          <a:ext cx="2911859" cy="2911859"/>
        </a:xfrm>
        <a:prstGeom prst="ellipse">
          <a:avLst/>
        </a:prstGeom>
        <a:solidFill>
          <a:schemeClr val="tx1">
            <a:lumMod val="65000"/>
            <a:lumOff val="35000"/>
            <a:alpha val="50000"/>
          </a:schemeClr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kern="1200" dirty="0" smtClean="0">
              <a:solidFill>
                <a:schemeClr val="tx1"/>
              </a:solidFill>
            </a:rPr>
            <a:t>기존 </a:t>
          </a:r>
          <a:r>
            <a:rPr lang="en-US" altLang="ko-KR" sz="3000" kern="1200" dirty="0" smtClean="0">
              <a:solidFill>
                <a:schemeClr val="tx1"/>
              </a:solidFill>
            </a:rPr>
            <a:t>LED </a:t>
          </a:r>
          <a:r>
            <a:rPr lang="ko-KR" altLang="en-US" sz="3000" kern="1200" dirty="0" smtClean="0">
              <a:solidFill>
                <a:schemeClr val="tx1"/>
              </a:solidFill>
            </a:rPr>
            <a:t>테이블</a:t>
          </a:r>
          <a:endParaRPr lang="en-US" altLang="ko-KR" sz="3000" kern="1200" dirty="0" smtClean="0">
            <a:solidFill>
              <a:schemeClr val="tx1"/>
            </a:solidFill>
          </a:endParaRPr>
        </a:p>
      </dsp:txBody>
      <dsp:txXfrm>
        <a:off x="2018502" y="1002502"/>
        <a:ext cx="2058995" cy="2058995"/>
      </dsp:txXfrm>
    </dsp:sp>
    <dsp:sp modelId="{BDCF6106-3FBB-446D-BAB1-81A23D94D1B1}">
      <dsp:nvSpPr>
        <dsp:cNvPr id="0" name=""/>
        <dsp:cNvSpPr/>
      </dsp:nvSpPr>
      <dsp:spPr>
        <a:xfrm>
          <a:off x="2471999" y="-12035"/>
          <a:ext cx="1152000" cy="1152000"/>
        </a:xfrm>
        <a:prstGeom prst="ellipse">
          <a:avLst/>
        </a:prstGeom>
        <a:solidFill>
          <a:schemeClr val="tx1">
            <a:lumMod val="65000"/>
            <a:lumOff val="35000"/>
            <a:alpha val="50000"/>
          </a:schemeClr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/>
              </a:solidFill>
            </a:rPr>
            <a:t>물결무늬</a:t>
          </a:r>
          <a:endParaRPr lang="en-US" altLang="ko-KR" sz="1500" kern="1200" dirty="0" smtClean="0">
            <a:solidFill>
              <a:schemeClr val="tx1"/>
            </a:solidFill>
          </a:endParaRPr>
        </a:p>
        <a:p>
          <a:pPr lvl="0" algn="ctr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>
              <a:solidFill>
                <a:schemeClr val="tx1"/>
              </a:solidFill>
            </a:rPr>
            <a:t>LED</a:t>
          </a:r>
          <a:endParaRPr lang="ko-KR" altLang="en-US" sz="1500" kern="1200" dirty="0">
            <a:solidFill>
              <a:schemeClr val="tx1"/>
            </a:solidFill>
          </a:endParaRPr>
        </a:p>
      </dsp:txBody>
      <dsp:txXfrm>
        <a:off x="2640705" y="156671"/>
        <a:ext cx="814588" cy="814588"/>
      </dsp:txXfrm>
    </dsp:sp>
    <dsp:sp modelId="{B7F6E857-7FDB-4EA5-BC8F-A1CA9F4222EF}">
      <dsp:nvSpPr>
        <dsp:cNvPr id="0" name=""/>
        <dsp:cNvSpPr/>
      </dsp:nvSpPr>
      <dsp:spPr>
        <a:xfrm>
          <a:off x="4032447" y="1455999"/>
          <a:ext cx="1152000" cy="1152000"/>
        </a:xfrm>
        <a:prstGeom prst="ellipse">
          <a:avLst/>
        </a:prstGeom>
        <a:solidFill>
          <a:schemeClr val="tx1">
            <a:lumMod val="65000"/>
            <a:lumOff val="35000"/>
            <a:alpha val="50000"/>
          </a:schemeClr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/>
              </a:solidFill>
            </a:rPr>
            <a:t>제스처 인식</a:t>
          </a:r>
          <a:endParaRPr lang="ko-KR" altLang="en-US" sz="1500" kern="1200" dirty="0">
            <a:solidFill>
              <a:schemeClr val="tx1"/>
            </a:solidFill>
          </a:endParaRPr>
        </a:p>
      </dsp:txBody>
      <dsp:txXfrm>
        <a:off x="4201153" y="1624705"/>
        <a:ext cx="814588" cy="814588"/>
      </dsp:txXfrm>
    </dsp:sp>
    <dsp:sp modelId="{5994BC2F-CB24-4D09-8F0B-881C81D8AA53}">
      <dsp:nvSpPr>
        <dsp:cNvPr id="0" name=""/>
        <dsp:cNvSpPr/>
      </dsp:nvSpPr>
      <dsp:spPr>
        <a:xfrm>
          <a:off x="2471999" y="2924034"/>
          <a:ext cx="1152000" cy="1152000"/>
        </a:xfrm>
        <a:prstGeom prst="ellipse">
          <a:avLst/>
        </a:prstGeom>
        <a:solidFill>
          <a:schemeClr val="tx1">
            <a:lumMod val="65000"/>
            <a:lumOff val="35000"/>
            <a:alpha val="50000"/>
          </a:schemeClr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/>
              </a:solidFill>
            </a:rPr>
            <a:t>블루투스</a:t>
          </a:r>
          <a:endParaRPr lang="ko-KR" altLang="en-US" sz="1500" kern="1200" dirty="0">
            <a:solidFill>
              <a:schemeClr val="tx1"/>
            </a:solidFill>
          </a:endParaRPr>
        </a:p>
      </dsp:txBody>
      <dsp:txXfrm>
        <a:off x="2640705" y="3092740"/>
        <a:ext cx="814588" cy="814588"/>
      </dsp:txXfrm>
    </dsp:sp>
    <dsp:sp modelId="{E14C442F-E09D-4462-B490-279C5FFE1952}">
      <dsp:nvSpPr>
        <dsp:cNvPr id="0" name=""/>
        <dsp:cNvSpPr/>
      </dsp:nvSpPr>
      <dsp:spPr>
        <a:xfrm>
          <a:off x="864222" y="1455999"/>
          <a:ext cx="1152000" cy="1152000"/>
        </a:xfrm>
        <a:prstGeom prst="ellipse">
          <a:avLst/>
        </a:prstGeom>
        <a:solidFill>
          <a:schemeClr val="tx1">
            <a:lumMod val="65000"/>
            <a:lumOff val="35000"/>
            <a:alpha val="50000"/>
          </a:schemeClr>
        </a:solidFill>
        <a:ln w="127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/>
              </a:solidFill>
            </a:rPr>
            <a:t>음악</a:t>
          </a:r>
          <a:endParaRPr lang="en-US" altLang="ko-KR" sz="1500" kern="1200" dirty="0" smtClean="0">
            <a:solidFill>
              <a:schemeClr val="tx1"/>
            </a:solidFill>
          </a:endParaRPr>
        </a:p>
        <a:p>
          <a:pPr lvl="0" algn="ctr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/>
              </a:solidFill>
            </a:rPr>
            <a:t>재생</a:t>
          </a:r>
          <a:endParaRPr lang="ko-KR" altLang="en-US" sz="1500" kern="1200" dirty="0">
            <a:solidFill>
              <a:schemeClr val="tx1"/>
            </a:solidFill>
          </a:endParaRPr>
        </a:p>
      </dsp:txBody>
      <dsp:txXfrm>
        <a:off x="1032928" y="1624705"/>
        <a:ext cx="814588" cy="8145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CCB1-3068-43C1-B22B-0F5A86D3D866}">
      <dsp:nvSpPr>
        <dsp:cNvPr id="0" name=""/>
        <dsp:cNvSpPr/>
      </dsp:nvSpPr>
      <dsp:spPr>
        <a:xfrm>
          <a:off x="0" y="165599"/>
          <a:ext cx="4320000" cy="196560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solidFill>
                <a:schemeClr val="bg1"/>
              </a:solidFill>
            </a:rPr>
            <a:t>각</a:t>
          </a:r>
          <a:r>
            <a:rPr lang="en-US" altLang="ko-KR" sz="2000" kern="1200" dirty="0" smtClean="0">
              <a:solidFill>
                <a:schemeClr val="bg1"/>
              </a:solidFill>
            </a:rPr>
            <a:t> </a:t>
          </a:r>
          <a:r>
            <a:rPr lang="ko-KR" altLang="en-US" sz="2000" kern="1200" dirty="0" smtClean="0">
              <a:solidFill>
                <a:schemeClr val="bg1"/>
              </a:solidFill>
            </a:rPr>
            <a:t>센서로부터 데이터 측정 결과 모드가 변하거나 외부에서 </a:t>
          </a:r>
          <a:r>
            <a:rPr lang="en-US" altLang="ko-KR" sz="2000" kern="1200" dirty="0" smtClean="0">
              <a:solidFill>
                <a:schemeClr val="bg1"/>
              </a:solidFill>
            </a:rPr>
            <a:t>MP3</a:t>
          </a:r>
          <a:r>
            <a:rPr lang="ko-KR" altLang="en-US" sz="2000" kern="1200" dirty="0" smtClean="0">
              <a:solidFill>
                <a:schemeClr val="bg1"/>
              </a:solidFill>
            </a:rPr>
            <a:t>를 제어할 경우 시리얼 통신을 통해서 메가 </a:t>
          </a:r>
          <a:r>
            <a:rPr lang="en-US" altLang="ko-KR" sz="2000" kern="1200" dirty="0" smtClean="0">
              <a:solidFill>
                <a:schemeClr val="bg1"/>
              </a:solidFill>
              <a:sym typeface="Wingdings" panose="05000000000000000000" pitchFamily="2" charset="2"/>
            </a:rPr>
            <a:t> </a:t>
          </a:r>
          <a:r>
            <a:rPr lang="ko-KR" altLang="en-US" sz="2000" kern="1200" dirty="0" err="1" smtClean="0">
              <a:solidFill>
                <a:schemeClr val="bg1"/>
              </a:solidFill>
              <a:sym typeface="Wingdings" panose="05000000000000000000" pitchFamily="2" charset="2"/>
            </a:rPr>
            <a:t>우노로</a:t>
          </a:r>
          <a:r>
            <a:rPr lang="ko-KR" altLang="en-US" sz="2000" kern="1200" dirty="0" smtClean="0">
              <a:solidFill>
                <a:schemeClr val="bg1"/>
              </a:solidFill>
              <a:sym typeface="Wingdings" panose="05000000000000000000" pitchFamily="2" charset="2"/>
            </a:rPr>
            <a:t> 정보를 전송</a:t>
          </a:r>
          <a:endParaRPr lang="ko-KR" altLang="en-US" sz="2000" kern="1200" dirty="0">
            <a:solidFill>
              <a:schemeClr val="bg1"/>
            </a:solidFill>
          </a:endParaRPr>
        </a:p>
      </dsp:txBody>
      <dsp:txXfrm>
        <a:off x="95953" y="261552"/>
        <a:ext cx="4128094" cy="1773694"/>
      </dsp:txXfrm>
    </dsp:sp>
    <dsp:sp modelId="{0F60D6EC-CD43-4476-AD08-7277FC63DB51}">
      <dsp:nvSpPr>
        <dsp:cNvPr id="0" name=""/>
        <dsp:cNvSpPr/>
      </dsp:nvSpPr>
      <dsp:spPr>
        <a:xfrm>
          <a:off x="0" y="2188800"/>
          <a:ext cx="4320000" cy="196560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전송 받은 정보에 따라 해당하는 </a:t>
          </a:r>
          <a:r>
            <a:rPr lang="en-US" altLang="ko-KR" sz="2000" kern="1200" dirty="0" smtClean="0"/>
            <a:t>MP3 </a:t>
          </a:r>
          <a:r>
            <a:rPr lang="ko-KR" altLang="en-US" sz="2000" kern="1200" dirty="0" smtClean="0"/>
            <a:t>기능을 수행</a:t>
          </a:r>
          <a:endParaRPr lang="ko-KR" altLang="en-US" sz="2000" kern="1200" dirty="0"/>
        </a:p>
      </dsp:txBody>
      <dsp:txXfrm>
        <a:off x="95953" y="2284753"/>
        <a:ext cx="4128094" cy="17736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CCB1-3068-43C1-B22B-0F5A86D3D866}">
      <dsp:nvSpPr>
        <dsp:cNvPr id="0" name=""/>
        <dsp:cNvSpPr/>
      </dsp:nvSpPr>
      <dsp:spPr>
        <a:xfrm>
          <a:off x="0" y="6930"/>
          <a:ext cx="4320000" cy="2506140"/>
        </a:xfrm>
        <a:prstGeom prst="roundRect">
          <a:avLst/>
        </a:prstGeom>
        <a:noFill/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just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앞선 센서</a:t>
          </a:r>
          <a:r>
            <a:rPr lang="en-US" altLang="ko-KR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(</a:t>
          </a: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적외선 센서</a:t>
          </a:r>
          <a:r>
            <a:rPr lang="en-US" altLang="ko-KR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, LED, </a:t>
          </a: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제스처 센서</a:t>
          </a:r>
          <a:r>
            <a:rPr lang="en-US" altLang="ko-KR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, MP3)</a:t>
          </a: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의 동작으로 변경된 정보를 블루투스 통신을 </a:t>
          </a: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통해서 </a:t>
          </a: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전용 </a:t>
          </a:r>
          <a:r>
            <a:rPr lang="en-US" altLang="ko-KR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APP</a:t>
          </a: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으로 보내고 </a:t>
          </a:r>
          <a:r>
            <a:rPr lang="ko-KR" altLang="en-US" sz="2100" kern="1200" dirty="0" err="1" smtClean="0">
              <a:solidFill>
                <a:schemeClr val="tx1">
                  <a:lumMod val="65000"/>
                  <a:lumOff val="35000"/>
                </a:schemeClr>
              </a:solidFill>
            </a:rPr>
            <a:t>아두</a:t>
          </a: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  </a:t>
          </a:r>
          <a:r>
            <a:rPr lang="ko-KR" altLang="en-US" sz="2100" kern="1200" dirty="0" err="1" smtClean="0">
              <a:solidFill>
                <a:schemeClr val="tx1">
                  <a:lumMod val="65000"/>
                  <a:lumOff val="35000"/>
                </a:schemeClr>
              </a:solidFill>
            </a:rPr>
            <a:t>이노와</a:t>
          </a: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 </a:t>
          </a:r>
          <a:r>
            <a:rPr lang="en-US" altLang="ko-KR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APP</a:t>
          </a:r>
          <a:r>
            <a:rPr lang="ko-KR" altLang="en-US" sz="21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간의 정보 동기화</a:t>
          </a:r>
          <a:endParaRPr lang="ko-KR" altLang="en-US" sz="21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22340" y="129270"/>
        <a:ext cx="4075320" cy="22614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22CF8-E1D8-4F56-9FC4-B2A669679A95}">
      <dsp:nvSpPr>
        <dsp:cNvPr id="0" name=""/>
        <dsp:cNvSpPr/>
      </dsp:nvSpPr>
      <dsp:spPr>
        <a:xfrm>
          <a:off x="1350058" y="436061"/>
          <a:ext cx="1640646" cy="3191876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A0825-6523-4ECB-AD98-1B5C636E1C26}">
      <dsp:nvSpPr>
        <dsp:cNvPr id="0" name=""/>
        <dsp:cNvSpPr/>
      </dsp:nvSpPr>
      <dsp:spPr>
        <a:xfrm>
          <a:off x="261467" y="2506037"/>
          <a:ext cx="1557962" cy="1557962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ctr" defTabSz="2266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100" kern="1200" dirty="0" smtClean="0"/>
            <a:t> </a:t>
          </a:r>
          <a:endParaRPr lang="ko-KR" altLang="en-US" sz="5100" kern="1200" dirty="0"/>
        </a:p>
      </dsp:txBody>
      <dsp:txXfrm>
        <a:off x="261467" y="2506037"/>
        <a:ext cx="1557962" cy="1557962"/>
      </dsp:txXfrm>
    </dsp:sp>
    <dsp:sp modelId="{8EFE81F7-459E-4F74-AD9F-E4F949C866DF}">
      <dsp:nvSpPr>
        <dsp:cNvPr id="0" name=""/>
        <dsp:cNvSpPr/>
      </dsp:nvSpPr>
      <dsp:spPr>
        <a:xfrm>
          <a:off x="4224474" y="436061"/>
          <a:ext cx="1640646" cy="3191876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22BD5-62A5-48D3-9ACB-F6DED555F374}">
      <dsp:nvSpPr>
        <dsp:cNvPr id="0" name=""/>
        <dsp:cNvSpPr/>
      </dsp:nvSpPr>
      <dsp:spPr>
        <a:xfrm>
          <a:off x="3135882" y="2506037"/>
          <a:ext cx="1557962" cy="1557962"/>
        </a:xfrm>
        <a:prstGeom prst="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900" kern="1200" dirty="0" smtClean="0"/>
            <a:t> </a:t>
          </a:r>
          <a:endParaRPr lang="ko-KR" altLang="en-US" sz="4900" kern="1200" dirty="0"/>
        </a:p>
      </dsp:txBody>
      <dsp:txXfrm>
        <a:off x="3135882" y="2506037"/>
        <a:ext cx="1557962" cy="1557962"/>
      </dsp:txXfrm>
    </dsp:sp>
    <dsp:sp modelId="{7B65240D-3C94-456F-A9AA-69EE031FCFF6}">
      <dsp:nvSpPr>
        <dsp:cNvPr id="0" name=""/>
        <dsp:cNvSpPr/>
      </dsp:nvSpPr>
      <dsp:spPr>
        <a:xfrm>
          <a:off x="7098890" y="436061"/>
          <a:ext cx="1640646" cy="3191876"/>
        </a:xfrm>
        <a:prstGeom prst="rect">
          <a:avLst/>
        </a:prstGeom>
        <a:blipFill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5DE94-8A66-437B-9D0A-FB8E5D3D021E}">
      <dsp:nvSpPr>
        <dsp:cNvPr id="0" name=""/>
        <dsp:cNvSpPr/>
      </dsp:nvSpPr>
      <dsp:spPr>
        <a:xfrm>
          <a:off x="6010298" y="2506037"/>
          <a:ext cx="1557962" cy="1557962"/>
        </a:xfrm>
        <a:prstGeom prst="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800" kern="1200" dirty="0" smtClean="0"/>
            <a:t> </a:t>
          </a:r>
          <a:endParaRPr lang="ko-KR" altLang="en-US" sz="4800" kern="1200" dirty="0"/>
        </a:p>
      </dsp:txBody>
      <dsp:txXfrm>
        <a:off x="6010298" y="2506037"/>
        <a:ext cx="1557962" cy="15579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CCB1-3068-43C1-B22B-0F5A86D3D866}">
      <dsp:nvSpPr>
        <dsp:cNvPr id="0" name=""/>
        <dsp:cNvSpPr/>
      </dsp:nvSpPr>
      <dsp:spPr>
        <a:xfrm>
          <a:off x="0" y="318060"/>
          <a:ext cx="8640000" cy="1895399"/>
        </a:xfrm>
        <a:prstGeom prst="round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6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적외선 센서가 테이블 위의 아크릴을 인식함</a:t>
          </a:r>
          <a:endParaRPr lang="ko-KR" altLang="en-US" sz="36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92526" y="410586"/>
        <a:ext cx="8454948" cy="1710347"/>
      </dsp:txXfrm>
    </dsp:sp>
    <dsp:sp modelId="{DEA7ADE6-301D-4DC5-A324-7B6E6034F039}">
      <dsp:nvSpPr>
        <dsp:cNvPr id="0" name=""/>
        <dsp:cNvSpPr/>
      </dsp:nvSpPr>
      <dsp:spPr>
        <a:xfrm>
          <a:off x="0" y="2213459"/>
          <a:ext cx="8640000" cy="1788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45720" rIns="256032" bIns="45720" numCol="1" spcCol="1270" anchor="t" anchorCtr="0">
          <a:noAutofit/>
        </a:bodyPr>
        <a:lstStyle/>
        <a:p>
          <a:pPr marL="285750" lvl="1" indent="-285750" algn="l" defTabSz="12446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2800" kern="1200" dirty="0" smtClean="0"/>
            <a:t>적외선 센서를 아크릴에 최대한 붙여 적외선 센서의 측정 불가 지역인 </a:t>
          </a:r>
          <a:r>
            <a:rPr lang="en-US" altLang="ko-KR" sz="2800" kern="1200" dirty="0" smtClean="0"/>
            <a:t>0~7cm </a:t>
          </a:r>
          <a:r>
            <a:rPr lang="ko-KR" altLang="en-US" sz="2800" kern="1200" dirty="0" smtClean="0"/>
            <a:t>사이에 아크릴이 오도록 설치해서 아크릴을 인식하지 않도록 함</a:t>
          </a:r>
          <a:endParaRPr lang="ko-KR" altLang="en-US" sz="2800" kern="1200" dirty="0"/>
        </a:p>
      </dsp:txBody>
      <dsp:txXfrm>
        <a:off x="0" y="2213459"/>
        <a:ext cx="8640000" cy="17884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CCB1-3068-43C1-B22B-0F5A86D3D866}">
      <dsp:nvSpPr>
        <dsp:cNvPr id="0" name=""/>
        <dsp:cNvSpPr/>
      </dsp:nvSpPr>
      <dsp:spPr>
        <a:xfrm>
          <a:off x="0" y="293692"/>
          <a:ext cx="8640000" cy="2263950"/>
        </a:xfrm>
        <a:prstGeom prst="round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3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GND</a:t>
          </a:r>
          <a:r>
            <a:rPr lang="ko-KR" altLang="en-US" sz="43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를 모두 통일 시켰는데도 스피커에서 노이즈가 심하게 발생</a:t>
          </a:r>
          <a:endParaRPr lang="ko-KR" altLang="en-US" sz="43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10517" y="404209"/>
        <a:ext cx="8418966" cy="2042916"/>
      </dsp:txXfrm>
    </dsp:sp>
    <dsp:sp modelId="{DEA7ADE6-301D-4DC5-A324-7B6E6034F039}">
      <dsp:nvSpPr>
        <dsp:cNvPr id="0" name=""/>
        <dsp:cNvSpPr/>
      </dsp:nvSpPr>
      <dsp:spPr>
        <a:xfrm>
          <a:off x="0" y="2557642"/>
          <a:ext cx="8640000" cy="1468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54610" rIns="305816" bIns="54610" numCol="1" spcCol="1270" anchor="t" anchorCtr="0">
          <a:noAutofit/>
        </a:bodyPr>
        <a:lstStyle/>
        <a:p>
          <a:pPr marL="285750" lvl="1" indent="-285750" algn="l" defTabSz="1511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3400" kern="1200" dirty="0" smtClean="0"/>
            <a:t>통일된 </a:t>
          </a:r>
          <a:r>
            <a:rPr lang="en-US" altLang="ko-KR" sz="3400" kern="1200" dirty="0" smtClean="0"/>
            <a:t>GND</a:t>
          </a:r>
          <a:r>
            <a:rPr lang="ko-KR" altLang="en-US" sz="3400" kern="1200" dirty="0" smtClean="0"/>
            <a:t>를 빌딩 콘센트의 </a:t>
          </a:r>
          <a:r>
            <a:rPr lang="en-US" altLang="ko-KR" sz="3400" kern="1200" dirty="0" smtClean="0"/>
            <a:t>GND</a:t>
          </a:r>
          <a:r>
            <a:rPr lang="ko-KR" altLang="en-US" sz="3400" kern="1200" dirty="0" smtClean="0"/>
            <a:t>에 연결해서 노이즈 제거</a:t>
          </a:r>
          <a:endParaRPr lang="ko-KR" altLang="en-US" sz="3400" kern="1200" dirty="0"/>
        </a:p>
      </dsp:txBody>
      <dsp:txXfrm>
        <a:off x="0" y="2557642"/>
        <a:ext cx="8640000" cy="146866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CCB1-3068-43C1-B22B-0F5A86D3D866}">
      <dsp:nvSpPr>
        <dsp:cNvPr id="0" name=""/>
        <dsp:cNvSpPr/>
      </dsp:nvSpPr>
      <dsp:spPr>
        <a:xfrm>
          <a:off x="0" y="11070"/>
          <a:ext cx="8640000" cy="2211299"/>
        </a:xfrm>
        <a:prstGeom prst="round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2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적외선 센서를 사용해서 불투명한 물체만 인식할 수 있다</a:t>
          </a:r>
          <a:r>
            <a:rPr lang="en-US" altLang="ko-KR" sz="42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.</a:t>
          </a:r>
          <a:endParaRPr lang="ko-KR" altLang="en-US" sz="42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107947" y="119017"/>
        <a:ext cx="8424106" cy="1995405"/>
      </dsp:txXfrm>
    </dsp:sp>
    <dsp:sp modelId="{DEA7ADE6-301D-4DC5-A324-7B6E6034F039}">
      <dsp:nvSpPr>
        <dsp:cNvPr id="0" name=""/>
        <dsp:cNvSpPr/>
      </dsp:nvSpPr>
      <dsp:spPr>
        <a:xfrm>
          <a:off x="0" y="2222369"/>
          <a:ext cx="8640000" cy="2086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53340" rIns="298704" bIns="53340" numCol="1" spcCol="1270" anchor="t" anchorCtr="0">
          <a:noAutofit/>
        </a:bodyPr>
        <a:lstStyle/>
        <a:p>
          <a:pPr marL="285750" lvl="1" indent="-285750" algn="l" defTabSz="1466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3300" kern="1200" dirty="0" smtClean="0"/>
            <a:t>컵 인식 방법을 적외선 센서 이외에 압력 센서와 같은 다른 방법을 추가해 투명한 물체도 인식할 수 있도록 보완한다</a:t>
          </a:r>
          <a:r>
            <a:rPr lang="en-US" altLang="ko-KR" sz="3300" kern="1200" dirty="0" smtClean="0"/>
            <a:t>.</a:t>
          </a:r>
          <a:endParaRPr lang="ko-KR" altLang="en-US" sz="3300" kern="1200" dirty="0"/>
        </a:p>
      </dsp:txBody>
      <dsp:txXfrm>
        <a:off x="0" y="2222369"/>
        <a:ext cx="8640000" cy="2086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931B6E-0AE6-4166-8067-D092B25AF01C}">
      <dsp:nvSpPr>
        <dsp:cNvPr id="0" name=""/>
        <dsp:cNvSpPr/>
      </dsp:nvSpPr>
      <dsp:spPr>
        <a:xfrm>
          <a:off x="0" y="319389"/>
          <a:ext cx="4824536" cy="1134000"/>
        </a:xfrm>
        <a:prstGeom prst="rect">
          <a:avLst/>
        </a:prstGeom>
        <a:noFill/>
        <a:ln w="25400" cap="flat" cmpd="dbl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438" tIns="249936" rIns="374438" bIns="85344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테이블 구조 도면 제작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테이블 구조 제작 및 조립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테이블과 </a:t>
          </a:r>
          <a:r>
            <a:rPr lang="ko-KR" altLang="en-US" sz="1200" kern="1200" dirty="0" err="1" smtClean="0"/>
            <a:t>아두이노</a:t>
          </a:r>
          <a:r>
            <a:rPr lang="ko-KR" altLang="en-US" sz="1200" kern="1200" dirty="0" smtClean="0"/>
            <a:t> 연결</a:t>
          </a:r>
          <a:endParaRPr lang="ko-KR" altLang="en-US" sz="1200" kern="1200" dirty="0"/>
        </a:p>
      </dsp:txBody>
      <dsp:txXfrm>
        <a:off x="0" y="319389"/>
        <a:ext cx="4824536" cy="1134000"/>
      </dsp:txXfrm>
    </dsp:sp>
    <dsp:sp modelId="{2D1868A7-C3BE-4A69-A08F-39BE07393F00}">
      <dsp:nvSpPr>
        <dsp:cNvPr id="0" name=""/>
        <dsp:cNvSpPr/>
      </dsp:nvSpPr>
      <dsp:spPr>
        <a:xfrm>
          <a:off x="792073" y="142269"/>
          <a:ext cx="3377175" cy="35424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649" tIns="0" rIns="127649" bIns="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유 상 훈</a:t>
          </a:r>
          <a:endParaRPr lang="ko-KR" altLang="en-US" sz="1200" kern="1200" dirty="0"/>
        </a:p>
      </dsp:txBody>
      <dsp:txXfrm>
        <a:off x="809366" y="159562"/>
        <a:ext cx="3342589" cy="319654"/>
      </dsp:txXfrm>
    </dsp:sp>
    <dsp:sp modelId="{78B70087-920E-43B6-A20D-E20CF988A08A}">
      <dsp:nvSpPr>
        <dsp:cNvPr id="0" name=""/>
        <dsp:cNvSpPr/>
      </dsp:nvSpPr>
      <dsp:spPr>
        <a:xfrm>
          <a:off x="0" y="1695309"/>
          <a:ext cx="4824536" cy="1134000"/>
        </a:xfrm>
        <a:prstGeom prst="rect">
          <a:avLst/>
        </a:prstGeom>
        <a:noFill/>
        <a:ln w="25400" cap="flat" cmpd="dbl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438" tIns="249936" rIns="374438" bIns="85344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센서 테스트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각 센서 코딩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앱 개발</a:t>
          </a:r>
          <a:endParaRPr lang="ko-KR" altLang="en-US" sz="1200" kern="1200" dirty="0"/>
        </a:p>
      </dsp:txBody>
      <dsp:txXfrm>
        <a:off x="0" y="1695309"/>
        <a:ext cx="4824536" cy="1134000"/>
      </dsp:txXfrm>
    </dsp:sp>
    <dsp:sp modelId="{0A6FA43C-5B29-4F78-B949-F1D0BFD1416B}">
      <dsp:nvSpPr>
        <dsp:cNvPr id="0" name=""/>
        <dsp:cNvSpPr/>
      </dsp:nvSpPr>
      <dsp:spPr>
        <a:xfrm>
          <a:off x="792073" y="1518189"/>
          <a:ext cx="3377175" cy="35424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649" tIns="0" rIns="127649" bIns="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최 재 국</a:t>
          </a:r>
          <a:endParaRPr lang="ko-KR" altLang="en-US" sz="1200" kern="1200" dirty="0"/>
        </a:p>
      </dsp:txBody>
      <dsp:txXfrm>
        <a:off x="809366" y="1535482"/>
        <a:ext cx="3342589" cy="319654"/>
      </dsp:txXfrm>
    </dsp:sp>
    <dsp:sp modelId="{A88CAE47-AF1B-485B-9754-8839CC6A198F}">
      <dsp:nvSpPr>
        <dsp:cNvPr id="0" name=""/>
        <dsp:cNvSpPr/>
      </dsp:nvSpPr>
      <dsp:spPr>
        <a:xfrm>
          <a:off x="0" y="3071229"/>
          <a:ext cx="4824536" cy="850500"/>
        </a:xfrm>
        <a:prstGeom prst="rect">
          <a:avLst/>
        </a:prstGeom>
        <a:noFill/>
        <a:ln w="25400" cap="flat" cmpd="dbl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4438" tIns="249936" rIns="374438" bIns="85344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테이블 조립 및 마감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테이블과 </a:t>
          </a:r>
          <a:r>
            <a:rPr lang="ko-KR" altLang="en-US" sz="1200" kern="1200" dirty="0" err="1" smtClean="0"/>
            <a:t>아두이노</a:t>
          </a:r>
          <a:r>
            <a:rPr lang="ko-KR" altLang="en-US" sz="1200" kern="1200" dirty="0" smtClean="0"/>
            <a:t> 연결</a:t>
          </a:r>
          <a:endParaRPr lang="ko-KR" altLang="en-US" sz="1200" kern="1200" dirty="0"/>
        </a:p>
      </dsp:txBody>
      <dsp:txXfrm>
        <a:off x="0" y="3071229"/>
        <a:ext cx="4824536" cy="850500"/>
      </dsp:txXfrm>
    </dsp:sp>
    <dsp:sp modelId="{FC831FF8-4C78-4490-8763-DCDD500D16E8}">
      <dsp:nvSpPr>
        <dsp:cNvPr id="0" name=""/>
        <dsp:cNvSpPr/>
      </dsp:nvSpPr>
      <dsp:spPr>
        <a:xfrm>
          <a:off x="792073" y="2894109"/>
          <a:ext cx="3377175" cy="35424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649" tIns="0" rIns="127649" bIns="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정 우 창</a:t>
          </a:r>
          <a:endParaRPr lang="ko-KR" altLang="en-US" sz="1200" kern="1200" dirty="0"/>
        </a:p>
      </dsp:txBody>
      <dsp:txXfrm>
        <a:off x="809366" y="2911402"/>
        <a:ext cx="3342589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6753C-7E60-4B3A-B44F-759A0CD76324}">
      <dsp:nvSpPr>
        <dsp:cNvPr id="0" name=""/>
        <dsp:cNvSpPr/>
      </dsp:nvSpPr>
      <dsp:spPr>
        <a:xfrm>
          <a:off x="0" y="181959"/>
          <a:ext cx="4320000" cy="963900"/>
        </a:xfrm>
        <a:prstGeom prst="roundRect">
          <a:avLst/>
        </a:prstGeom>
        <a:solidFill>
          <a:schemeClr val="tx1">
            <a:lumMod val="50000"/>
            <a:lumOff val="5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280" tIns="187452" rIns="335280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bg1"/>
              </a:solidFill>
            </a:rPr>
            <a:t>1. </a:t>
          </a:r>
          <a:r>
            <a:rPr lang="ko-KR" altLang="en-US" sz="900" kern="1200" dirty="0" smtClean="0">
              <a:solidFill>
                <a:schemeClr val="bg1"/>
              </a:solidFill>
            </a:rPr>
            <a:t>제스처 센서에서 현재 제스처를 인식</a:t>
          </a:r>
          <a:endParaRPr lang="ko-KR" altLang="en-US" sz="900" kern="1200" dirty="0">
            <a:solidFill>
              <a:schemeClr val="bg1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bg1"/>
              </a:solidFill>
            </a:rPr>
            <a:t>2. I2C </a:t>
          </a:r>
          <a:r>
            <a:rPr lang="ko-KR" altLang="en-US" sz="900" kern="1200" dirty="0" smtClean="0">
              <a:solidFill>
                <a:schemeClr val="bg1"/>
              </a:solidFill>
            </a:rPr>
            <a:t>통신을 통해 제스처 정보를 </a:t>
          </a:r>
          <a:r>
            <a:rPr lang="ko-KR" altLang="en-US" sz="900" kern="1200" dirty="0" err="1" smtClean="0">
              <a:solidFill>
                <a:schemeClr val="bg1"/>
              </a:solidFill>
            </a:rPr>
            <a:t>아두이노로</a:t>
          </a:r>
          <a:r>
            <a:rPr lang="en-US" altLang="ko-KR" sz="900" kern="1200" dirty="0" smtClean="0">
              <a:solidFill>
                <a:schemeClr val="bg1"/>
              </a:solidFill>
            </a:rPr>
            <a:t> </a:t>
          </a:r>
          <a:r>
            <a:rPr lang="ko-KR" altLang="en-US" sz="900" kern="1200" dirty="0" smtClean="0">
              <a:solidFill>
                <a:schemeClr val="bg1"/>
              </a:solidFill>
            </a:rPr>
            <a:t>받음</a:t>
          </a:r>
          <a:endParaRPr lang="ko-KR" altLang="en-US" sz="900" kern="1200" dirty="0">
            <a:solidFill>
              <a:schemeClr val="bg1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bg1"/>
              </a:solidFill>
            </a:rPr>
            <a:t>3. </a:t>
          </a:r>
          <a:r>
            <a:rPr lang="ko-KR" altLang="en-US" sz="900" kern="1200" dirty="0" smtClean="0">
              <a:solidFill>
                <a:schemeClr val="bg1"/>
              </a:solidFill>
            </a:rPr>
            <a:t>각 제스처에 해당하는 시나리오 수행</a:t>
          </a:r>
          <a:endParaRPr lang="ko-KR" altLang="en-US" sz="900" kern="1200" dirty="0">
            <a:solidFill>
              <a:schemeClr val="bg1"/>
            </a:solidFill>
          </a:endParaRPr>
        </a:p>
      </dsp:txBody>
      <dsp:txXfrm>
        <a:off x="47054" y="229013"/>
        <a:ext cx="4225892" cy="869792"/>
      </dsp:txXfrm>
    </dsp:sp>
    <dsp:sp modelId="{E671164F-19F5-42A3-87C8-B60E0936FA00}">
      <dsp:nvSpPr>
        <dsp:cNvPr id="0" name=""/>
        <dsp:cNvSpPr/>
      </dsp:nvSpPr>
      <dsp:spPr>
        <a:xfrm>
          <a:off x="216000" y="49119"/>
          <a:ext cx="3024000" cy="265680"/>
        </a:xfrm>
        <a:prstGeom prst="roundRect">
          <a:avLst/>
        </a:prstGeom>
        <a:solidFill>
          <a:schemeClr val="bg1"/>
        </a:solidFill>
        <a:ln w="25400" cap="flat" cmpd="thickThin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제스처 제어</a:t>
          </a:r>
          <a:endParaRPr lang="ko-KR" altLang="en-US" sz="9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28969" y="62088"/>
        <a:ext cx="2998062" cy="239742"/>
      </dsp:txXfrm>
    </dsp:sp>
    <dsp:sp modelId="{8BD1020F-0F87-470E-AB54-5924237BAFD2}">
      <dsp:nvSpPr>
        <dsp:cNvPr id="0" name=""/>
        <dsp:cNvSpPr/>
      </dsp:nvSpPr>
      <dsp:spPr>
        <a:xfrm>
          <a:off x="0" y="1327300"/>
          <a:ext cx="4320000" cy="708750"/>
        </a:xfrm>
        <a:prstGeom prst="roundRect">
          <a:avLst/>
        </a:prstGeom>
        <a:solidFill>
          <a:schemeClr val="tx1">
            <a:lumMod val="50000"/>
            <a:lumOff val="5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280" tIns="187452" rIns="335280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bg1"/>
              </a:solidFill>
            </a:rPr>
            <a:t>1. </a:t>
          </a:r>
          <a:r>
            <a:rPr lang="ko-KR" altLang="en-US" sz="900" kern="1200" dirty="0" smtClean="0">
              <a:solidFill>
                <a:schemeClr val="bg1"/>
              </a:solidFill>
            </a:rPr>
            <a:t>테이블 각 칸의 컵이 있는지 인식</a:t>
          </a:r>
          <a:endParaRPr lang="ko-KR" altLang="en-US" sz="900" kern="1200" dirty="0">
            <a:solidFill>
              <a:schemeClr val="bg1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bg1"/>
              </a:solidFill>
            </a:rPr>
            <a:t>2. </a:t>
          </a:r>
          <a:r>
            <a:rPr lang="ko-KR" altLang="en-US" sz="900" kern="1200" dirty="0" smtClean="0">
              <a:solidFill>
                <a:schemeClr val="bg1"/>
              </a:solidFill>
            </a:rPr>
            <a:t>컵의 유무 정보를 </a:t>
          </a:r>
          <a:r>
            <a:rPr lang="en-US" altLang="ko-KR" sz="900" kern="1200" dirty="0" smtClean="0">
              <a:solidFill>
                <a:schemeClr val="bg1"/>
              </a:solidFill>
            </a:rPr>
            <a:t>0</a:t>
          </a:r>
          <a:r>
            <a:rPr lang="ko-KR" altLang="en-US" sz="900" kern="1200" dirty="0" smtClean="0">
              <a:solidFill>
                <a:schemeClr val="bg1"/>
              </a:solidFill>
            </a:rPr>
            <a:t>또는 </a:t>
          </a:r>
          <a:r>
            <a:rPr lang="en-US" altLang="ko-KR" sz="900" kern="1200" dirty="0" smtClean="0">
              <a:solidFill>
                <a:schemeClr val="bg1"/>
              </a:solidFill>
            </a:rPr>
            <a:t>1 </a:t>
          </a:r>
          <a:r>
            <a:rPr lang="ko-KR" altLang="en-US" sz="900" kern="1200" dirty="0" smtClean="0">
              <a:solidFill>
                <a:schemeClr val="bg1"/>
              </a:solidFill>
            </a:rPr>
            <a:t>상태로 저장</a:t>
          </a:r>
          <a:endParaRPr lang="ko-KR" altLang="en-US" sz="900" kern="1200" dirty="0">
            <a:solidFill>
              <a:schemeClr val="bg1"/>
            </a:solidFill>
          </a:endParaRPr>
        </a:p>
      </dsp:txBody>
      <dsp:txXfrm>
        <a:off x="34598" y="1361898"/>
        <a:ext cx="4250804" cy="639554"/>
      </dsp:txXfrm>
    </dsp:sp>
    <dsp:sp modelId="{886986B1-3A10-43A9-99B5-BA014024857B}">
      <dsp:nvSpPr>
        <dsp:cNvPr id="0" name=""/>
        <dsp:cNvSpPr/>
      </dsp:nvSpPr>
      <dsp:spPr>
        <a:xfrm>
          <a:off x="216000" y="1194460"/>
          <a:ext cx="3024000" cy="265680"/>
        </a:xfrm>
        <a:prstGeom prst="roundRect">
          <a:avLst/>
        </a:prstGeom>
        <a:solidFill>
          <a:schemeClr val="bg1"/>
        </a:solidFill>
        <a:ln w="25400" cap="flat" cmpd="thickThin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장애물</a:t>
          </a:r>
          <a:r>
            <a:rPr lang="en-US" altLang="ko-KR" sz="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(</a:t>
          </a:r>
          <a:r>
            <a:rPr lang="ko-KR" altLang="en-US" sz="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컵</a:t>
          </a:r>
          <a:r>
            <a:rPr lang="en-US" altLang="ko-KR" sz="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) </a:t>
          </a:r>
          <a:r>
            <a:rPr lang="ko-KR" altLang="en-US" sz="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인식</a:t>
          </a:r>
          <a:endParaRPr lang="ko-KR" altLang="en-US" sz="9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28969" y="1207429"/>
        <a:ext cx="2998062" cy="239742"/>
      </dsp:txXfrm>
    </dsp:sp>
    <dsp:sp modelId="{DE9ECB42-97CC-4B14-824A-0B0CF567C389}">
      <dsp:nvSpPr>
        <dsp:cNvPr id="0" name=""/>
        <dsp:cNvSpPr/>
      </dsp:nvSpPr>
      <dsp:spPr>
        <a:xfrm>
          <a:off x="0" y="2217490"/>
          <a:ext cx="4320000" cy="708750"/>
        </a:xfrm>
        <a:prstGeom prst="roundRect">
          <a:avLst/>
        </a:prstGeom>
        <a:solidFill>
          <a:schemeClr val="tx1">
            <a:lumMod val="50000"/>
            <a:lumOff val="5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280" tIns="187452" rIns="335280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bg1"/>
              </a:solidFill>
            </a:rPr>
            <a:t>1. </a:t>
          </a:r>
          <a:r>
            <a:rPr lang="ko-KR" altLang="en-US" sz="900" kern="1200" dirty="0" smtClean="0">
              <a:solidFill>
                <a:schemeClr val="bg1"/>
              </a:solidFill>
            </a:rPr>
            <a:t>각 칸에 컵이 있으면 </a:t>
          </a:r>
          <a:r>
            <a:rPr lang="en-US" altLang="ko-KR" sz="900" kern="1200" dirty="0" smtClean="0">
              <a:solidFill>
                <a:schemeClr val="bg1"/>
              </a:solidFill>
            </a:rPr>
            <a:t>MODE</a:t>
          </a:r>
          <a:r>
            <a:rPr lang="ko-KR" altLang="en-US" sz="900" kern="1200" dirty="0" smtClean="0">
              <a:solidFill>
                <a:schemeClr val="bg1"/>
              </a:solidFill>
            </a:rPr>
            <a:t>에 따라서 해당 </a:t>
          </a:r>
          <a:r>
            <a:rPr lang="en-US" altLang="ko-KR" sz="900" kern="1200" dirty="0" smtClean="0">
              <a:solidFill>
                <a:schemeClr val="bg1"/>
              </a:solidFill>
            </a:rPr>
            <a:t>RGB</a:t>
          </a:r>
          <a:r>
            <a:rPr lang="ko-KR" altLang="en-US" sz="900" kern="1200" dirty="0" smtClean="0">
              <a:solidFill>
                <a:schemeClr val="bg1"/>
              </a:solidFill>
            </a:rPr>
            <a:t>값으로 </a:t>
          </a:r>
          <a:r>
            <a:rPr lang="en-US" altLang="ko-KR" sz="900" kern="1200" dirty="0" smtClean="0">
              <a:solidFill>
                <a:schemeClr val="bg1"/>
              </a:solidFill>
            </a:rPr>
            <a:t>LED </a:t>
          </a:r>
          <a:r>
            <a:rPr lang="ko-KR" altLang="en-US" sz="900" kern="1200" dirty="0" smtClean="0">
              <a:solidFill>
                <a:schemeClr val="bg1"/>
              </a:solidFill>
            </a:rPr>
            <a:t>변화</a:t>
          </a:r>
          <a:endParaRPr lang="ko-KR" altLang="en-US" sz="900" kern="1200" dirty="0">
            <a:solidFill>
              <a:schemeClr val="bg1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bg1"/>
              </a:solidFill>
            </a:rPr>
            <a:t>2. </a:t>
          </a:r>
          <a:r>
            <a:rPr lang="ko-KR" altLang="en-US" sz="900" kern="1200" dirty="0" smtClean="0">
              <a:solidFill>
                <a:schemeClr val="bg1"/>
              </a:solidFill>
            </a:rPr>
            <a:t>새로운 컵이 인식되면 물결무늬 표시</a:t>
          </a:r>
          <a:endParaRPr lang="ko-KR" altLang="en-US" sz="900" kern="1200" dirty="0">
            <a:solidFill>
              <a:schemeClr val="bg1"/>
            </a:solidFill>
          </a:endParaRPr>
        </a:p>
      </dsp:txBody>
      <dsp:txXfrm>
        <a:off x="34598" y="2252088"/>
        <a:ext cx="4250804" cy="639554"/>
      </dsp:txXfrm>
    </dsp:sp>
    <dsp:sp modelId="{2098EE0E-F997-4CDC-98E0-9C7D3796A39C}">
      <dsp:nvSpPr>
        <dsp:cNvPr id="0" name=""/>
        <dsp:cNvSpPr/>
      </dsp:nvSpPr>
      <dsp:spPr>
        <a:xfrm>
          <a:off x="216000" y="2084650"/>
          <a:ext cx="3024000" cy="265680"/>
        </a:xfrm>
        <a:prstGeom prst="roundRect">
          <a:avLst/>
        </a:prstGeom>
        <a:solidFill>
          <a:schemeClr val="bg1"/>
        </a:solidFill>
        <a:ln w="25400" cap="flat" cmpd="thickThin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LED </a:t>
          </a:r>
          <a:r>
            <a:rPr lang="ko-KR" altLang="en-US" sz="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제어</a:t>
          </a:r>
          <a:endParaRPr lang="ko-KR" altLang="en-US" sz="9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28969" y="2097619"/>
        <a:ext cx="2998062" cy="239742"/>
      </dsp:txXfrm>
    </dsp:sp>
    <dsp:sp modelId="{EC320B17-2D2A-488B-A5D0-F73999CD252C}">
      <dsp:nvSpPr>
        <dsp:cNvPr id="0" name=""/>
        <dsp:cNvSpPr/>
      </dsp:nvSpPr>
      <dsp:spPr>
        <a:xfrm>
          <a:off x="0" y="3107680"/>
          <a:ext cx="4320000" cy="907200"/>
        </a:xfrm>
        <a:prstGeom prst="roundRect">
          <a:avLst/>
        </a:prstGeom>
        <a:solidFill>
          <a:schemeClr val="tx1">
            <a:lumMod val="50000"/>
            <a:lumOff val="5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280" tIns="187452" rIns="335280" bIns="64008" numCol="1" spcCol="1270" anchor="t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bg1"/>
              </a:solidFill>
            </a:rPr>
            <a:t>1. </a:t>
          </a:r>
          <a:r>
            <a:rPr lang="ko-KR" altLang="en-US" sz="900" kern="1200" dirty="0" smtClean="0">
              <a:solidFill>
                <a:schemeClr val="bg1"/>
              </a:solidFill>
            </a:rPr>
            <a:t>제스처</a:t>
          </a:r>
          <a:r>
            <a:rPr lang="en-US" altLang="ko-KR" sz="900" kern="1200" dirty="0" smtClean="0">
              <a:solidFill>
                <a:schemeClr val="bg1"/>
              </a:solidFill>
            </a:rPr>
            <a:t>, </a:t>
          </a:r>
          <a:r>
            <a:rPr lang="ko-KR" altLang="en-US" sz="900" kern="1200" dirty="0" smtClean="0">
              <a:solidFill>
                <a:schemeClr val="bg1"/>
              </a:solidFill>
            </a:rPr>
            <a:t>컵</a:t>
          </a:r>
          <a:r>
            <a:rPr lang="en-US" altLang="ko-KR" sz="900" kern="1200" dirty="0" smtClean="0">
              <a:solidFill>
                <a:schemeClr val="bg1"/>
              </a:solidFill>
            </a:rPr>
            <a:t>, LED</a:t>
          </a:r>
          <a:r>
            <a:rPr lang="ko-KR" altLang="en-US" sz="900" kern="1200" dirty="0" smtClean="0">
              <a:solidFill>
                <a:schemeClr val="bg1"/>
              </a:solidFill>
            </a:rPr>
            <a:t>와 </a:t>
          </a:r>
          <a:r>
            <a:rPr lang="en-US" altLang="ko-KR" sz="900" kern="1200" dirty="0" smtClean="0">
              <a:solidFill>
                <a:schemeClr val="bg1"/>
              </a:solidFill>
            </a:rPr>
            <a:t>MP3 </a:t>
          </a:r>
          <a:r>
            <a:rPr lang="ko-KR" altLang="en-US" sz="900" kern="1200" dirty="0" smtClean="0">
              <a:solidFill>
                <a:schemeClr val="bg1"/>
              </a:solidFill>
            </a:rPr>
            <a:t>재생 정보를 블루투스 통신으로 전용 앱과 동기화</a:t>
          </a:r>
          <a:endParaRPr lang="ko-KR" altLang="en-US" sz="900" kern="1200" dirty="0">
            <a:solidFill>
              <a:schemeClr val="bg1"/>
            </a:solidFill>
          </a:endParaRP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900" kern="1200" dirty="0" smtClean="0">
              <a:solidFill>
                <a:schemeClr val="bg1"/>
              </a:solidFill>
            </a:rPr>
            <a:t>2. </a:t>
          </a:r>
          <a:r>
            <a:rPr lang="ko-KR" altLang="en-US" sz="900" kern="1200" dirty="0" smtClean="0">
              <a:solidFill>
                <a:schemeClr val="bg1"/>
              </a:solidFill>
            </a:rPr>
            <a:t>앱에서 </a:t>
          </a:r>
          <a:r>
            <a:rPr lang="en-US" altLang="ko-KR" sz="900" kern="1200" dirty="0" smtClean="0">
              <a:solidFill>
                <a:schemeClr val="bg1"/>
              </a:solidFill>
            </a:rPr>
            <a:t>LED</a:t>
          </a:r>
          <a:r>
            <a:rPr lang="ko-KR" altLang="en-US" sz="900" kern="1200" dirty="0" smtClean="0">
              <a:solidFill>
                <a:schemeClr val="bg1"/>
              </a:solidFill>
            </a:rPr>
            <a:t>와 컵</a:t>
          </a:r>
          <a:r>
            <a:rPr lang="en-US" altLang="ko-KR" sz="900" kern="1200" dirty="0" smtClean="0">
              <a:solidFill>
                <a:schemeClr val="bg1"/>
              </a:solidFill>
            </a:rPr>
            <a:t>, MP3 </a:t>
          </a:r>
          <a:r>
            <a:rPr lang="ko-KR" altLang="en-US" sz="900" kern="1200" dirty="0" smtClean="0">
              <a:solidFill>
                <a:schemeClr val="bg1"/>
              </a:solidFill>
            </a:rPr>
            <a:t>재생 정보를 제어</a:t>
          </a:r>
          <a:r>
            <a:rPr lang="en-US" altLang="ko-KR" sz="900" kern="1200" dirty="0" smtClean="0">
              <a:solidFill>
                <a:schemeClr val="bg1"/>
              </a:solidFill>
            </a:rPr>
            <a:t> </a:t>
          </a:r>
          <a:endParaRPr lang="ko-KR" altLang="en-US" sz="900" kern="1200" dirty="0">
            <a:solidFill>
              <a:schemeClr val="bg1"/>
            </a:solidFill>
          </a:endParaRPr>
        </a:p>
      </dsp:txBody>
      <dsp:txXfrm>
        <a:off x="44286" y="3151966"/>
        <a:ext cx="4231428" cy="818628"/>
      </dsp:txXfrm>
    </dsp:sp>
    <dsp:sp modelId="{705507C2-7BE9-44B4-B66B-09A23E8B7EB2}">
      <dsp:nvSpPr>
        <dsp:cNvPr id="0" name=""/>
        <dsp:cNvSpPr/>
      </dsp:nvSpPr>
      <dsp:spPr>
        <a:xfrm>
          <a:off x="216000" y="2974840"/>
          <a:ext cx="3024000" cy="265680"/>
        </a:xfrm>
        <a:prstGeom prst="roundRect">
          <a:avLst/>
        </a:prstGeom>
        <a:solidFill>
          <a:schemeClr val="bg1"/>
        </a:solidFill>
        <a:ln w="25400" cap="flat" cmpd="thickThin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블루투스 통신</a:t>
          </a:r>
          <a:endParaRPr lang="ko-KR" altLang="en-US" sz="9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228969" y="2987809"/>
        <a:ext cx="2998062" cy="2397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6753C-7E60-4B3A-B44F-759A0CD76324}">
      <dsp:nvSpPr>
        <dsp:cNvPr id="0" name=""/>
        <dsp:cNvSpPr/>
      </dsp:nvSpPr>
      <dsp:spPr>
        <a:xfrm>
          <a:off x="0" y="337749"/>
          <a:ext cx="4320000" cy="1464750"/>
        </a:xfrm>
        <a:prstGeom prst="roundRect">
          <a:avLst/>
        </a:prstGeom>
        <a:solidFill>
          <a:schemeClr val="tx1">
            <a:lumMod val="50000"/>
            <a:lumOff val="5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280" tIns="312420" rIns="335280" bIns="10668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>
              <a:solidFill>
                <a:schemeClr val="bg1"/>
              </a:solidFill>
            </a:rPr>
            <a:t>1. </a:t>
          </a:r>
          <a:r>
            <a:rPr lang="ko-KR" altLang="en-US" sz="1500" kern="1200" dirty="0" smtClean="0">
              <a:solidFill>
                <a:schemeClr val="bg1"/>
              </a:solidFill>
            </a:rPr>
            <a:t>각종 센서를 통해 </a:t>
          </a:r>
          <a:r>
            <a:rPr lang="en-US" altLang="ko-KR" sz="1500" kern="1200" dirty="0" smtClean="0">
              <a:solidFill>
                <a:schemeClr val="bg1"/>
              </a:solidFill>
            </a:rPr>
            <a:t>MODE</a:t>
          </a:r>
          <a:r>
            <a:rPr lang="ko-KR" altLang="en-US" sz="1500" kern="1200" dirty="0" smtClean="0">
              <a:solidFill>
                <a:schemeClr val="bg1"/>
              </a:solidFill>
            </a:rPr>
            <a:t>가 변한 것을 인식하면 이를 시리얼 통신을 통해 전달 받음</a:t>
          </a:r>
          <a:endParaRPr lang="ko-KR" altLang="en-US" sz="1500" kern="1200" dirty="0">
            <a:solidFill>
              <a:schemeClr val="bg1"/>
            </a:solidFill>
          </a:endParaRPr>
        </a:p>
      </dsp:txBody>
      <dsp:txXfrm>
        <a:off x="71503" y="409252"/>
        <a:ext cx="4176994" cy="1321744"/>
      </dsp:txXfrm>
    </dsp:sp>
    <dsp:sp modelId="{E671164F-19F5-42A3-87C8-B60E0936FA00}">
      <dsp:nvSpPr>
        <dsp:cNvPr id="0" name=""/>
        <dsp:cNvSpPr/>
      </dsp:nvSpPr>
      <dsp:spPr>
        <a:xfrm>
          <a:off x="216000" y="116349"/>
          <a:ext cx="3024000" cy="442800"/>
        </a:xfrm>
        <a:prstGeom prst="roundRect">
          <a:avLst/>
        </a:prstGeom>
        <a:solidFill>
          <a:schemeClr val="bg1"/>
        </a:solidFill>
        <a:ln w="25400" cap="flat" cmpd="thickThin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/>
              </a:solidFill>
            </a:rPr>
            <a:t>시리얼 통신</a:t>
          </a:r>
          <a:endParaRPr lang="ko-KR" altLang="en-US" sz="1500" kern="1200" dirty="0">
            <a:solidFill>
              <a:schemeClr val="tx1"/>
            </a:solidFill>
          </a:endParaRPr>
        </a:p>
      </dsp:txBody>
      <dsp:txXfrm>
        <a:off x="237616" y="137965"/>
        <a:ext cx="2980768" cy="399568"/>
      </dsp:txXfrm>
    </dsp:sp>
    <dsp:sp modelId="{8BD1020F-0F87-470E-AB54-5924237BAFD2}">
      <dsp:nvSpPr>
        <dsp:cNvPr id="0" name=""/>
        <dsp:cNvSpPr/>
      </dsp:nvSpPr>
      <dsp:spPr>
        <a:xfrm>
          <a:off x="0" y="2104900"/>
          <a:ext cx="4320000" cy="1842750"/>
        </a:xfrm>
        <a:prstGeom prst="roundRect">
          <a:avLst/>
        </a:prstGeom>
        <a:solidFill>
          <a:schemeClr val="tx1">
            <a:lumMod val="50000"/>
            <a:lumOff val="5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280" tIns="312420" rIns="335280" bIns="10668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>
              <a:solidFill>
                <a:schemeClr val="bg1"/>
              </a:solidFill>
            </a:rPr>
            <a:t>1. </a:t>
          </a:r>
          <a:r>
            <a:rPr lang="ko-KR" altLang="en-US" sz="1500" kern="1200" dirty="0" smtClean="0">
              <a:solidFill>
                <a:schemeClr val="bg1"/>
              </a:solidFill>
            </a:rPr>
            <a:t>각 </a:t>
          </a:r>
          <a:r>
            <a:rPr lang="en-US" altLang="ko-KR" sz="1500" kern="1200" dirty="0" smtClean="0">
              <a:solidFill>
                <a:schemeClr val="bg1"/>
              </a:solidFill>
            </a:rPr>
            <a:t>MODE</a:t>
          </a:r>
          <a:r>
            <a:rPr lang="ko-KR" altLang="en-US" sz="1500" kern="1200" dirty="0" smtClean="0">
              <a:solidFill>
                <a:schemeClr val="bg1"/>
              </a:solidFill>
            </a:rPr>
            <a:t>에</a:t>
          </a:r>
          <a:r>
            <a:rPr lang="en-US" altLang="ko-KR" sz="1500" kern="1200" dirty="0" smtClean="0">
              <a:solidFill>
                <a:schemeClr val="bg1"/>
              </a:solidFill>
            </a:rPr>
            <a:t> </a:t>
          </a:r>
          <a:r>
            <a:rPr lang="ko-KR" altLang="en-US" sz="1500" kern="1200" dirty="0" smtClean="0">
              <a:solidFill>
                <a:schemeClr val="bg1"/>
              </a:solidFill>
            </a:rPr>
            <a:t>해당하는 </a:t>
          </a:r>
          <a:r>
            <a:rPr lang="en-US" altLang="ko-KR" sz="1500" kern="1200" dirty="0" smtClean="0">
              <a:solidFill>
                <a:schemeClr val="bg1"/>
              </a:solidFill>
            </a:rPr>
            <a:t>MP3 </a:t>
          </a:r>
          <a:r>
            <a:rPr lang="ko-KR" altLang="en-US" sz="1500" kern="1200" dirty="0" smtClean="0">
              <a:solidFill>
                <a:schemeClr val="bg1"/>
              </a:solidFill>
            </a:rPr>
            <a:t>파일을</a:t>
          </a:r>
          <a:r>
            <a:rPr lang="en-US" altLang="ko-KR" sz="1500" kern="1200" dirty="0" smtClean="0">
              <a:solidFill>
                <a:schemeClr val="bg1"/>
              </a:solidFill>
            </a:rPr>
            <a:t> </a:t>
          </a:r>
          <a:r>
            <a:rPr lang="ko-KR" altLang="en-US" sz="1500" kern="1200" dirty="0" smtClean="0">
              <a:solidFill>
                <a:schemeClr val="bg1"/>
              </a:solidFill>
            </a:rPr>
            <a:t>반복 재생</a:t>
          </a:r>
          <a:endParaRPr lang="ko-KR" altLang="en-US" sz="1500" kern="1200" dirty="0">
            <a:solidFill>
              <a:schemeClr val="bg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>
              <a:solidFill>
                <a:schemeClr val="bg1"/>
              </a:solidFill>
            </a:rPr>
            <a:t>2. </a:t>
          </a:r>
          <a:r>
            <a:rPr lang="ko-KR" altLang="en-US" sz="1500" kern="1200" dirty="0" smtClean="0">
              <a:solidFill>
                <a:schemeClr val="bg1"/>
              </a:solidFill>
            </a:rPr>
            <a:t>볼륨 업</a:t>
          </a:r>
          <a:r>
            <a:rPr lang="en-US" altLang="ko-KR" sz="1500" kern="1200" dirty="0" smtClean="0">
              <a:solidFill>
                <a:schemeClr val="bg1"/>
              </a:solidFill>
            </a:rPr>
            <a:t>, </a:t>
          </a:r>
          <a:r>
            <a:rPr lang="ko-KR" altLang="en-US" sz="1500" kern="1200" dirty="0" smtClean="0">
              <a:solidFill>
                <a:schemeClr val="bg1"/>
              </a:solidFill>
            </a:rPr>
            <a:t>볼륨 다운</a:t>
          </a:r>
          <a:r>
            <a:rPr lang="en-US" altLang="ko-KR" sz="1500" kern="1200" dirty="0" smtClean="0">
              <a:solidFill>
                <a:schemeClr val="bg1"/>
              </a:solidFill>
            </a:rPr>
            <a:t>, </a:t>
          </a:r>
          <a:r>
            <a:rPr lang="ko-KR" altLang="en-US" sz="1500" kern="1200" dirty="0" smtClean="0">
              <a:solidFill>
                <a:schemeClr val="bg1"/>
              </a:solidFill>
            </a:rPr>
            <a:t>일시정지</a:t>
          </a:r>
          <a:r>
            <a:rPr lang="en-US" altLang="ko-KR" sz="1500" kern="1200" dirty="0" smtClean="0">
              <a:solidFill>
                <a:schemeClr val="bg1"/>
              </a:solidFill>
            </a:rPr>
            <a:t>/</a:t>
          </a:r>
          <a:r>
            <a:rPr lang="ko-KR" altLang="en-US" sz="1500" kern="1200" dirty="0" smtClean="0">
              <a:solidFill>
                <a:schemeClr val="bg1"/>
              </a:solidFill>
            </a:rPr>
            <a:t>재생 정보 또한 전달받아 해당 기능 수행</a:t>
          </a:r>
          <a:endParaRPr lang="ko-KR" altLang="en-US" sz="1500" kern="1200" dirty="0">
            <a:solidFill>
              <a:schemeClr val="bg1"/>
            </a:solidFill>
          </a:endParaRPr>
        </a:p>
      </dsp:txBody>
      <dsp:txXfrm>
        <a:off x="89956" y="2194856"/>
        <a:ext cx="4140088" cy="1662838"/>
      </dsp:txXfrm>
    </dsp:sp>
    <dsp:sp modelId="{886986B1-3A10-43A9-99B5-BA014024857B}">
      <dsp:nvSpPr>
        <dsp:cNvPr id="0" name=""/>
        <dsp:cNvSpPr/>
      </dsp:nvSpPr>
      <dsp:spPr>
        <a:xfrm>
          <a:off x="216000" y="1883500"/>
          <a:ext cx="3024000" cy="442800"/>
        </a:xfrm>
        <a:prstGeom prst="roundRect">
          <a:avLst/>
        </a:prstGeom>
        <a:solidFill>
          <a:schemeClr val="bg1"/>
        </a:solidFill>
        <a:ln w="25400" cap="flat" cmpd="thickThin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>
              <a:solidFill>
                <a:schemeClr val="tx1"/>
              </a:solidFill>
            </a:rPr>
            <a:t>MP3 </a:t>
          </a:r>
          <a:r>
            <a:rPr lang="ko-KR" altLang="en-US" sz="1500" kern="1200" dirty="0" smtClean="0">
              <a:solidFill>
                <a:schemeClr val="tx1"/>
              </a:solidFill>
            </a:rPr>
            <a:t>재생</a:t>
          </a:r>
          <a:endParaRPr lang="ko-KR" altLang="en-US" sz="1500" kern="1200" dirty="0">
            <a:solidFill>
              <a:schemeClr val="tx1"/>
            </a:solidFill>
          </a:endParaRPr>
        </a:p>
      </dsp:txBody>
      <dsp:txXfrm>
        <a:off x="237616" y="1905116"/>
        <a:ext cx="2980768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CCB1-3068-43C1-B22B-0F5A86D3D866}">
      <dsp:nvSpPr>
        <dsp:cNvPr id="0" name=""/>
        <dsp:cNvSpPr/>
      </dsp:nvSpPr>
      <dsp:spPr>
        <a:xfrm>
          <a:off x="0" y="227700"/>
          <a:ext cx="4320000" cy="1000350"/>
        </a:xfrm>
        <a:prstGeom prst="roundRect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제스처 센서를 이용하여 사용자가 손짓으로 제품을 제어할 수 있도록 한다</a:t>
          </a:r>
          <a:r>
            <a:rPr lang="en-US" altLang="ko-KR" sz="19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.</a:t>
          </a:r>
          <a:endParaRPr lang="ko-KR" altLang="en-US" sz="19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48833" y="276533"/>
        <a:ext cx="4222334" cy="902684"/>
      </dsp:txXfrm>
    </dsp:sp>
    <dsp:sp modelId="{0F60D6EC-CD43-4476-AD08-7277FC63DB51}">
      <dsp:nvSpPr>
        <dsp:cNvPr id="0" name=""/>
        <dsp:cNvSpPr/>
      </dsp:nvSpPr>
      <dsp:spPr>
        <a:xfrm>
          <a:off x="0" y="1282770"/>
          <a:ext cx="4320000" cy="100035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현재 제작 기능</a:t>
          </a:r>
          <a:endParaRPr lang="ko-KR" altLang="en-US" sz="1900" kern="1200" dirty="0"/>
        </a:p>
      </dsp:txBody>
      <dsp:txXfrm>
        <a:off x="48833" y="1331603"/>
        <a:ext cx="4222334" cy="902684"/>
      </dsp:txXfrm>
    </dsp:sp>
    <dsp:sp modelId="{1909E928-AB6B-472F-BDC9-7CB30ACA1034}">
      <dsp:nvSpPr>
        <dsp:cNvPr id="0" name=""/>
        <dsp:cNvSpPr/>
      </dsp:nvSpPr>
      <dsp:spPr>
        <a:xfrm>
          <a:off x="0" y="2283120"/>
          <a:ext cx="4320000" cy="1809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500" kern="1200" dirty="0" smtClean="0"/>
            <a:t>UP : </a:t>
          </a:r>
          <a:r>
            <a:rPr lang="ko-KR" altLang="en-US" sz="1500" kern="1200" dirty="0" smtClean="0"/>
            <a:t>이전</a:t>
          </a:r>
          <a:r>
            <a:rPr lang="en-US" altLang="ko-KR" sz="1500" kern="1200" dirty="0" smtClean="0"/>
            <a:t> </a:t>
          </a:r>
          <a:r>
            <a:rPr lang="ko-KR" altLang="en-US" sz="1500" kern="1200" dirty="0" smtClean="0"/>
            <a:t>모드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500" kern="1200" dirty="0" smtClean="0"/>
            <a:t>DOWN : </a:t>
          </a:r>
          <a:r>
            <a:rPr lang="ko-KR" altLang="en-US" sz="1500" kern="1200" dirty="0" smtClean="0"/>
            <a:t>다음 모드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500" kern="1200" dirty="0" smtClean="0"/>
            <a:t>RIGHT : </a:t>
          </a:r>
          <a:r>
            <a:rPr lang="ko-KR" altLang="en-US" sz="1500" kern="1200" dirty="0" smtClean="0"/>
            <a:t>볼륨 업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500" kern="1200" dirty="0" smtClean="0"/>
            <a:t>LEFT : </a:t>
          </a:r>
          <a:r>
            <a:rPr lang="ko-KR" altLang="en-US" sz="1500" kern="1200" dirty="0" smtClean="0"/>
            <a:t>볼륨 다운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500" kern="1200" dirty="0" smtClean="0"/>
            <a:t>FAR : </a:t>
          </a:r>
          <a:r>
            <a:rPr lang="ko-KR" altLang="en-US" sz="1500" kern="1200" dirty="0" smtClean="0"/>
            <a:t>일시 정지</a:t>
          </a:r>
          <a:r>
            <a:rPr lang="en-US" altLang="ko-KR" sz="1500" kern="1200" dirty="0" smtClean="0"/>
            <a:t>/</a:t>
          </a:r>
          <a:r>
            <a:rPr lang="ko-KR" altLang="en-US" sz="1500" kern="1200" dirty="0" smtClean="0"/>
            <a:t>재생</a:t>
          </a:r>
          <a:endParaRPr lang="ko-KR" altLang="en-US" sz="1500" kern="1200" dirty="0"/>
        </a:p>
      </dsp:txBody>
      <dsp:txXfrm>
        <a:off x="0" y="2283120"/>
        <a:ext cx="4320000" cy="18091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CCB1-3068-43C1-B22B-0F5A86D3D866}">
      <dsp:nvSpPr>
        <dsp:cNvPr id="0" name=""/>
        <dsp:cNvSpPr/>
      </dsp:nvSpPr>
      <dsp:spPr>
        <a:xfrm>
          <a:off x="0" y="265320"/>
          <a:ext cx="4320000" cy="18673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>
              <a:solidFill>
                <a:schemeClr val="bg1"/>
              </a:solidFill>
            </a:rPr>
            <a:t>장애물 센서의 적외선 </a:t>
          </a:r>
          <a:r>
            <a:rPr lang="ko-KR" altLang="en-US" sz="1900" kern="1200" dirty="0" err="1" smtClean="0">
              <a:solidFill>
                <a:schemeClr val="bg1"/>
              </a:solidFill>
            </a:rPr>
            <a:t>발신부와</a:t>
          </a:r>
          <a:r>
            <a:rPr lang="ko-KR" altLang="en-US" sz="1900" kern="1200" dirty="0" smtClean="0">
              <a:solidFill>
                <a:schemeClr val="bg1"/>
              </a:solidFill>
            </a:rPr>
            <a:t> </a:t>
          </a:r>
          <a:r>
            <a:rPr lang="ko-KR" altLang="en-US" sz="1900" kern="1200" dirty="0" err="1" smtClean="0">
              <a:solidFill>
                <a:schemeClr val="bg1"/>
              </a:solidFill>
            </a:rPr>
            <a:t>수신부의</a:t>
          </a:r>
          <a:r>
            <a:rPr lang="ko-KR" altLang="en-US" sz="1900" kern="1200" dirty="0" smtClean="0">
              <a:solidFill>
                <a:schemeClr val="bg1"/>
              </a:solidFill>
            </a:rPr>
            <a:t> 각도를 다르게 설치해서 제품의 윗면에 설치된 아크릴을 인식하지 못하게 하고 컵만 인식하도록 만듦</a:t>
          </a:r>
          <a:endParaRPr lang="ko-KR" altLang="en-US" sz="1900" kern="1200" dirty="0">
            <a:solidFill>
              <a:schemeClr val="bg1"/>
            </a:solidFill>
          </a:endParaRPr>
        </a:p>
      </dsp:txBody>
      <dsp:txXfrm>
        <a:off x="91155" y="356475"/>
        <a:ext cx="4137690" cy="1685010"/>
      </dsp:txXfrm>
    </dsp:sp>
    <dsp:sp modelId="{0F60D6EC-CD43-4476-AD08-7277FC63DB51}">
      <dsp:nvSpPr>
        <dsp:cNvPr id="0" name=""/>
        <dsp:cNvSpPr/>
      </dsp:nvSpPr>
      <dsp:spPr>
        <a:xfrm>
          <a:off x="0" y="2187360"/>
          <a:ext cx="4320000" cy="186732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각 테이블 칸에 컵이 올라오면 이를 인식하고 해당하는 변수 값을 </a:t>
          </a:r>
          <a:r>
            <a:rPr lang="en-US" altLang="ko-KR" sz="1900" kern="1200" dirty="0" smtClean="0"/>
            <a:t>0</a:t>
          </a:r>
          <a:r>
            <a:rPr lang="ko-KR" altLang="en-US" sz="1900" kern="1200" dirty="0" smtClean="0"/>
            <a:t>으로 내림</a:t>
          </a:r>
          <a:endParaRPr lang="ko-KR" altLang="en-US" sz="1900" kern="1200" dirty="0"/>
        </a:p>
      </dsp:txBody>
      <dsp:txXfrm>
        <a:off x="91155" y="2278515"/>
        <a:ext cx="4137690" cy="16850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CCB1-3068-43C1-B22B-0F5A86D3D866}">
      <dsp:nvSpPr>
        <dsp:cNvPr id="0" name=""/>
        <dsp:cNvSpPr/>
      </dsp:nvSpPr>
      <dsp:spPr>
        <a:xfrm>
          <a:off x="0" y="102599"/>
          <a:ext cx="4320000" cy="2035800"/>
        </a:xfrm>
        <a:prstGeom prst="roundRect">
          <a:avLst/>
        </a:prstGeom>
        <a:noFill/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RGB</a:t>
          </a: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값 제어</a:t>
          </a:r>
          <a:endParaRPr lang="en-US" altLang="ko-KR" sz="1500" kern="1200" dirty="0" smtClean="0">
            <a:solidFill>
              <a:schemeClr val="tx1">
                <a:lumMod val="65000"/>
                <a:lumOff val="35000"/>
              </a:schemeClr>
            </a:solidFill>
          </a:endParaRPr>
        </a:p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특정한</a:t>
          </a:r>
          <a:r>
            <a:rPr lang="en-US" altLang="ko-KR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 </a:t>
          </a: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칸에 컵이 있는 경우로 인식되면 해당 칸에 있는 </a:t>
          </a:r>
          <a:r>
            <a:rPr lang="en-US" altLang="ko-KR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LED</a:t>
          </a: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의 </a:t>
          </a:r>
          <a:r>
            <a:rPr lang="en-US" altLang="ko-KR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RGB</a:t>
          </a: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값을 현재 모드에 따라서 변경</a:t>
          </a:r>
          <a:endParaRPr lang="en-US" altLang="ko-KR" sz="1500" kern="1200" dirty="0" smtClean="0">
            <a:solidFill>
              <a:schemeClr val="tx1">
                <a:lumMod val="65000"/>
                <a:lumOff val="35000"/>
              </a:schemeClr>
            </a:solidFill>
          </a:endParaRPr>
        </a:p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 * MODE 4 </a:t>
          </a: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일 경우 </a:t>
          </a:r>
          <a:r>
            <a:rPr lang="en-US" altLang="ko-KR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RGB</a:t>
          </a: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값을 무작위로 변경</a:t>
          </a:r>
          <a:endParaRPr lang="ko-KR" altLang="en-US" sz="15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99380" y="201979"/>
        <a:ext cx="4121240" cy="1837040"/>
      </dsp:txXfrm>
    </dsp:sp>
    <dsp:sp modelId="{0F60D6EC-CD43-4476-AD08-7277FC63DB51}">
      <dsp:nvSpPr>
        <dsp:cNvPr id="0" name=""/>
        <dsp:cNvSpPr/>
      </dsp:nvSpPr>
      <dsp:spPr>
        <a:xfrm>
          <a:off x="0" y="2284200"/>
          <a:ext cx="4320000" cy="2035800"/>
        </a:xfrm>
        <a:prstGeom prst="roundRect">
          <a:avLst/>
        </a:prstGeom>
        <a:noFill/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물결무늬</a:t>
          </a:r>
          <a:endParaRPr lang="en-US" altLang="ko-KR" sz="1500" kern="1200" dirty="0" smtClean="0">
            <a:solidFill>
              <a:schemeClr val="tx1">
                <a:lumMod val="65000"/>
                <a:lumOff val="35000"/>
              </a:schemeClr>
            </a:solidFill>
          </a:endParaRPr>
        </a:p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이전 정보와 현재 정보를 비교해서 이전에 없던 새로운 컵이 인식되면 해당 칸으로부터 물결이 퍼져나가는 형태로 </a:t>
          </a:r>
          <a:r>
            <a:rPr lang="en-US" altLang="ko-KR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RGB</a:t>
          </a:r>
          <a:r>
            <a:rPr lang="ko-KR" altLang="en-US" sz="1500" kern="1200" dirty="0" smtClean="0">
              <a:solidFill>
                <a:schemeClr val="tx1">
                  <a:lumMod val="65000"/>
                  <a:lumOff val="35000"/>
                </a:schemeClr>
              </a:solidFill>
            </a:rPr>
            <a:t>값 제어</a:t>
          </a:r>
          <a:endParaRPr lang="ko-KR" altLang="en-US" sz="15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99380" y="2383580"/>
        <a:ext cx="4121240" cy="1837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F7D86-2872-44B0-885C-DC35737E800A}">
      <dsp:nvSpPr>
        <dsp:cNvPr id="0" name=""/>
        <dsp:cNvSpPr/>
      </dsp:nvSpPr>
      <dsp:spPr>
        <a:xfrm>
          <a:off x="2032" y="98448"/>
          <a:ext cx="2122608" cy="1819327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EF9E3-12E8-4446-A048-6905938F4E55}">
      <dsp:nvSpPr>
        <dsp:cNvPr id="0" name=""/>
        <dsp:cNvSpPr/>
      </dsp:nvSpPr>
      <dsp:spPr>
        <a:xfrm>
          <a:off x="2032" y="1371977"/>
          <a:ext cx="2122608" cy="43663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MODE 1</a:t>
          </a:r>
          <a:endParaRPr lang="ko-KR" altLang="en-US" sz="1700" kern="1200" dirty="0"/>
        </a:p>
      </dsp:txBody>
      <dsp:txXfrm>
        <a:off x="2032" y="1371977"/>
        <a:ext cx="2122608" cy="436638"/>
      </dsp:txXfrm>
    </dsp:sp>
    <dsp:sp modelId="{20B87866-AB5C-4CFE-8D80-1170B6438C16}">
      <dsp:nvSpPr>
        <dsp:cNvPr id="0" name=""/>
        <dsp:cNvSpPr/>
      </dsp:nvSpPr>
      <dsp:spPr>
        <a:xfrm>
          <a:off x="2341141" y="98448"/>
          <a:ext cx="2122608" cy="1819327"/>
        </a:xfrm>
        <a:prstGeom prst="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E1F60-7794-4909-9B37-67DA0330C5AF}">
      <dsp:nvSpPr>
        <dsp:cNvPr id="0" name=""/>
        <dsp:cNvSpPr/>
      </dsp:nvSpPr>
      <dsp:spPr>
        <a:xfrm>
          <a:off x="2341141" y="1371977"/>
          <a:ext cx="2122608" cy="43663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MODE 2</a:t>
          </a:r>
          <a:endParaRPr lang="ko-KR" altLang="en-US" sz="1700" kern="1200" dirty="0"/>
        </a:p>
      </dsp:txBody>
      <dsp:txXfrm>
        <a:off x="2341141" y="1371977"/>
        <a:ext cx="2122608" cy="436638"/>
      </dsp:txXfrm>
    </dsp:sp>
    <dsp:sp modelId="{2632C5BC-0E0C-4374-A3F8-155BFFA06EAA}">
      <dsp:nvSpPr>
        <dsp:cNvPr id="0" name=""/>
        <dsp:cNvSpPr/>
      </dsp:nvSpPr>
      <dsp:spPr>
        <a:xfrm>
          <a:off x="4680249" y="98448"/>
          <a:ext cx="2122608" cy="1819327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778B3-E1FE-43E0-B8B8-4BE7D32A1A7E}">
      <dsp:nvSpPr>
        <dsp:cNvPr id="0" name=""/>
        <dsp:cNvSpPr/>
      </dsp:nvSpPr>
      <dsp:spPr>
        <a:xfrm>
          <a:off x="4680249" y="1371977"/>
          <a:ext cx="2122608" cy="43663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MODE 3</a:t>
          </a:r>
          <a:endParaRPr lang="ko-KR" altLang="en-US" sz="1700" kern="1200" dirty="0"/>
        </a:p>
      </dsp:txBody>
      <dsp:txXfrm>
        <a:off x="4680249" y="1371977"/>
        <a:ext cx="2122608" cy="436638"/>
      </dsp:txXfrm>
    </dsp:sp>
    <dsp:sp modelId="{CA928ECE-4FEE-48FC-8A47-D8CF1659828D}">
      <dsp:nvSpPr>
        <dsp:cNvPr id="0" name=""/>
        <dsp:cNvSpPr/>
      </dsp:nvSpPr>
      <dsp:spPr>
        <a:xfrm>
          <a:off x="7019358" y="98448"/>
          <a:ext cx="2122608" cy="1819327"/>
        </a:xfrm>
        <a:prstGeom prst="rect">
          <a:avLst/>
        </a:prstGeom>
        <a:blipFill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2AE171-82F8-4EBD-86C9-65EAE9DFF1E1}">
      <dsp:nvSpPr>
        <dsp:cNvPr id="0" name=""/>
        <dsp:cNvSpPr/>
      </dsp:nvSpPr>
      <dsp:spPr>
        <a:xfrm>
          <a:off x="7019358" y="1371977"/>
          <a:ext cx="2122608" cy="436638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smtClean="0"/>
            <a:t>MODE 4</a:t>
          </a:r>
          <a:endParaRPr lang="ko-KR" altLang="en-US" sz="1700" kern="1200" dirty="0"/>
        </a:p>
      </dsp:txBody>
      <dsp:txXfrm>
        <a:off x="7019358" y="1371977"/>
        <a:ext cx="2122608" cy="4366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1A712-A6C4-4758-892E-1E9566878540}">
      <dsp:nvSpPr>
        <dsp:cNvPr id="0" name=""/>
        <dsp:cNvSpPr/>
      </dsp:nvSpPr>
      <dsp:spPr>
        <a:xfrm>
          <a:off x="3700" y="0"/>
          <a:ext cx="2225724" cy="2300560"/>
        </a:xfrm>
        <a:prstGeom prst="roundRect">
          <a:avLst>
            <a:gd name="adj" fmla="val 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 </a:t>
          </a:r>
          <a:endParaRPr lang="ko-KR" altLang="en-US" sz="1800" kern="1200" dirty="0"/>
        </a:p>
      </dsp:txBody>
      <dsp:txXfrm rot="16200000">
        <a:off x="-716956" y="720657"/>
        <a:ext cx="1886459" cy="445144"/>
      </dsp:txXfrm>
    </dsp:sp>
    <dsp:sp modelId="{DA6607F6-38D1-47A5-B21C-912E7BA0553C}">
      <dsp:nvSpPr>
        <dsp:cNvPr id="0" name=""/>
        <dsp:cNvSpPr/>
      </dsp:nvSpPr>
      <dsp:spPr>
        <a:xfrm>
          <a:off x="2307325" y="0"/>
          <a:ext cx="2225724" cy="2300560"/>
        </a:xfrm>
        <a:prstGeom prst="roundRect">
          <a:avLst>
            <a:gd name="adj" fmla="val 5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 rot="16200000">
        <a:off x="1586668" y="720657"/>
        <a:ext cx="1886459" cy="445144"/>
      </dsp:txXfrm>
    </dsp:sp>
    <dsp:sp modelId="{2D57BA15-3A5C-4354-940B-6FE99D1FBBA9}">
      <dsp:nvSpPr>
        <dsp:cNvPr id="0" name=""/>
        <dsp:cNvSpPr/>
      </dsp:nvSpPr>
      <dsp:spPr>
        <a:xfrm rot="5400000">
          <a:off x="2149347" y="1037581"/>
          <a:ext cx="338211" cy="33385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6D815-91D1-46A2-9DA5-B2E460AF6126}">
      <dsp:nvSpPr>
        <dsp:cNvPr id="0" name=""/>
        <dsp:cNvSpPr/>
      </dsp:nvSpPr>
      <dsp:spPr>
        <a:xfrm>
          <a:off x="4610950" y="0"/>
          <a:ext cx="2225724" cy="2300560"/>
        </a:xfrm>
        <a:prstGeom prst="roundRect">
          <a:avLst>
            <a:gd name="adj" fmla="val 5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 rot="16200000">
        <a:off x="3890293" y="720657"/>
        <a:ext cx="1886459" cy="445144"/>
      </dsp:txXfrm>
    </dsp:sp>
    <dsp:sp modelId="{C7CD7301-DA7E-4A42-AFF9-977651E9B474}">
      <dsp:nvSpPr>
        <dsp:cNvPr id="0" name=""/>
        <dsp:cNvSpPr/>
      </dsp:nvSpPr>
      <dsp:spPr>
        <a:xfrm rot="5400000">
          <a:off x="4452972" y="1037581"/>
          <a:ext cx="338211" cy="33385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39866-AED7-465B-BD5F-2926758DBE51}">
      <dsp:nvSpPr>
        <dsp:cNvPr id="0" name=""/>
        <dsp:cNvSpPr/>
      </dsp:nvSpPr>
      <dsp:spPr>
        <a:xfrm>
          <a:off x="6914575" y="0"/>
          <a:ext cx="2225724" cy="2300560"/>
        </a:xfrm>
        <a:prstGeom prst="roundRect">
          <a:avLst>
            <a:gd name="adj" fmla="val 5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 rot="16200000">
        <a:off x="6193918" y="720657"/>
        <a:ext cx="1886459" cy="445144"/>
      </dsp:txXfrm>
    </dsp:sp>
    <dsp:sp modelId="{7D416728-4468-4F39-B20C-0D8FC115B65F}">
      <dsp:nvSpPr>
        <dsp:cNvPr id="0" name=""/>
        <dsp:cNvSpPr/>
      </dsp:nvSpPr>
      <dsp:spPr>
        <a:xfrm rot="5400000">
          <a:off x="6756597" y="1037581"/>
          <a:ext cx="338211" cy="33385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34A5-8F45-4727-BBC6-CAA6E10823AE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09E79-0C9B-42CD-BD0D-F99C4E3A3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365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AD9B2-A58A-4C20-B7B2-174EE746AF2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5B2BD-31F1-4EB5-BA2A-0A473628BF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217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F5B2BD-31F1-4EB5-BA2A-0A473628BFFE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49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3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3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5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3" indent="0">
              <a:buNone/>
              <a:defRPr sz="2000" b="1"/>
            </a:lvl2pPr>
            <a:lvl3pPr marL="914344" indent="0">
              <a:buNone/>
              <a:defRPr sz="1800" b="1"/>
            </a:lvl3pPr>
            <a:lvl4pPr marL="1371515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8" indent="0">
              <a:buNone/>
              <a:defRPr sz="1600" b="1"/>
            </a:lvl6pPr>
            <a:lvl7pPr marL="2743029" indent="0">
              <a:buNone/>
              <a:defRPr sz="1600" b="1"/>
            </a:lvl7pPr>
            <a:lvl8pPr marL="3200200" indent="0">
              <a:buNone/>
              <a:defRPr sz="1600" b="1"/>
            </a:lvl8pPr>
            <a:lvl9pPr marL="365737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5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3" indent="0">
              <a:buNone/>
              <a:defRPr sz="2000" b="1"/>
            </a:lvl2pPr>
            <a:lvl3pPr marL="914344" indent="0">
              <a:buNone/>
              <a:defRPr sz="1800" b="1"/>
            </a:lvl3pPr>
            <a:lvl4pPr marL="1371515" indent="0">
              <a:buNone/>
              <a:defRPr sz="1600" b="1"/>
            </a:lvl4pPr>
            <a:lvl5pPr marL="1828686" indent="0">
              <a:buNone/>
              <a:defRPr sz="1600" b="1"/>
            </a:lvl5pPr>
            <a:lvl6pPr marL="2285858" indent="0">
              <a:buNone/>
              <a:defRPr sz="1600" b="1"/>
            </a:lvl6pPr>
            <a:lvl7pPr marL="2743029" indent="0">
              <a:buNone/>
              <a:defRPr sz="1600" b="1"/>
            </a:lvl7pPr>
            <a:lvl8pPr marL="3200200" indent="0">
              <a:buNone/>
              <a:defRPr sz="1600" b="1"/>
            </a:lvl8pPr>
            <a:lvl9pPr marL="365737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4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3" indent="0">
              <a:buNone/>
              <a:defRPr sz="1200"/>
            </a:lvl2pPr>
            <a:lvl3pPr marL="914344" indent="0">
              <a:buNone/>
              <a:defRPr sz="1000"/>
            </a:lvl3pPr>
            <a:lvl4pPr marL="1371515" indent="0">
              <a:buNone/>
              <a:defRPr sz="900"/>
            </a:lvl4pPr>
            <a:lvl5pPr marL="1828686" indent="0">
              <a:buNone/>
              <a:defRPr sz="900"/>
            </a:lvl5pPr>
            <a:lvl6pPr marL="2285858" indent="0">
              <a:buNone/>
              <a:defRPr sz="900"/>
            </a:lvl6pPr>
            <a:lvl7pPr marL="2743029" indent="0">
              <a:buNone/>
              <a:defRPr sz="900"/>
            </a:lvl7pPr>
            <a:lvl8pPr marL="3200200" indent="0">
              <a:buNone/>
              <a:defRPr sz="900"/>
            </a:lvl8pPr>
            <a:lvl9pPr marL="365737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4" indent="0">
              <a:buNone/>
              <a:defRPr sz="2400"/>
            </a:lvl3pPr>
            <a:lvl4pPr marL="1371515" indent="0">
              <a:buNone/>
              <a:defRPr sz="2000"/>
            </a:lvl4pPr>
            <a:lvl5pPr marL="1828686" indent="0">
              <a:buNone/>
              <a:defRPr sz="2000"/>
            </a:lvl5pPr>
            <a:lvl6pPr marL="2285858" indent="0">
              <a:buNone/>
              <a:defRPr sz="2000"/>
            </a:lvl6pPr>
            <a:lvl7pPr marL="2743029" indent="0">
              <a:buNone/>
              <a:defRPr sz="2000"/>
            </a:lvl7pPr>
            <a:lvl8pPr marL="3200200" indent="0">
              <a:buNone/>
              <a:defRPr sz="2000"/>
            </a:lvl8pPr>
            <a:lvl9pPr marL="3657373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3" indent="0">
              <a:buNone/>
              <a:defRPr sz="1200"/>
            </a:lvl2pPr>
            <a:lvl3pPr marL="914344" indent="0">
              <a:buNone/>
              <a:defRPr sz="1000"/>
            </a:lvl3pPr>
            <a:lvl4pPr marL="1371515" indent="0">
              <a:buNone/>
              <a:defRPr sz="900"/>
            </a:lvl4pPr>
            <a:lvl5pPr marL="1828686" indent="0">
              <a:buNone/>
              <a:defRPr sz="900"/>
            </a:lvl5pPr>
            <a:lvl6pPr marL="2285858" indent="0">
              <a:buNone/>
              <a:defRPr sz="900"/>
            </a:lvl6pPr>
            <a:lvl7pPr marL="2743029" indent="0">
              <a:buNone/>
              <a:defRPr sz="900"/>
            </a:lvl7pPr>
            <a:lvl8pPr marL="3200200" indent="0">
              <a:buNone/>
              <a:defRPr sz="900"/>
            </a:lvl8pPr>
            <a:lvl9pPr marL="3657373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2018-11-05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1" y="6490544"/>
            <a:ext cx="1928827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4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8" indent="-342878" algn="l" defTabSz="914344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4" indent="-285734" algn="l" defTabSz="914344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9" indent="-228585" algn="l" defTabSz="914344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00" indent="-228585" algn="l" defTabSz="914344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71" indent="-228585" algn="l" defTabSz="914344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4" indent="-228585" algn="l" defTabSz="9143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5" indent="-228585" algn="l" defTabSz="9143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5" indent="-228585" algn="l" defTabSz="9143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8" indent="-228585" algn="l" defTabSz="91434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4" algn="l" defTabSz="9143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5" algn="l" defTabSz="9143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6" algn="l" defTabSz="9143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8" algn="l" defTabSz="9143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9" algn="l" defTabSz="9143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00" algn="l" defTabSz="9143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73" algn="l" defTabSz="91434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microsoft.com/office/2007/relationships/hdphoto" Target="../media/hdphoto1.wdp"/><Relationship Id="rId7" Type="http://schemas.openxmlformats.org/officeDocument/2006/relationships/diagramColors" Target="../diagrams/colors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microsoft.com/office/2007/relationships/hdphoto" Target="../media/hdphoto2.wdp"/><Relationship Id="rId4" Type="http://schemas.openxmlformats.org/officeDocument/2006/relationships/diagramData" Target="../diagrams/data10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432000" y="332656"/>
            <a:ext cx="8280000" cy="108000"/>
            <a:chOff x="179512" y="188640"/>
            <a:chExt cx="8856984" cy="72008"/>
          </a:xfrm>
          <a:noFill/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432000" y="6381328"/>
            <a:ext cx="8280000" cy="108000"/>
            <a:chOff x="179512" y="6597352"/>
            <a:chExt cx="8856984" cy="72008"/>
          </a:xfrm>
          <a:noFill/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971601" y="2558515"/>
            <a:ext cx="7200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atin typeface="+mj-ea"/>
                <a:ea typeface="+mj-ea"/>
              </a:rPr>
              <a:t>DIY Coffee Table</a:t>
            </a:r>
            <a:endParaRPr lang="ko-KR" altLang="en-US" sz="4400" dirty="0">
              <a:latin typeface="+mj-ea"/>
              <a:ea typeface="+mj-ea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B97CF62C-0CA5-4991-8171-67BEA41CAA23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6192688" cy="50405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 smtClean="0">
                <a:latin typeface="+mj-ea"/>
                <a:ea typeface="+mj-ea"/>
              </a:rPr>
              <a:t>B288052 </a:t>
            </a:r>
            <a:r>
              <a:rPr lang="ko-KR" altLang="en-US" sz="2000" dirty="0" smtClean="0">
                <a:latin typeface="+mj-ea"/>
                <a:ea typeface="+mj-ea"/>
              </a:rPr>
              <a:t>유상훈</a:t>
            </a:r>
            <a:r>
              <a:rPr lang="en-US" altLang="ko-KR" sz="2000" dirty="0" smtClean="0">
                <a:latin typeface="+mj-ea"/>
                <a:ea typeface="+mj-ea"/>
              </a:rPr>
              <a:t>, B288080 </a:t>
            </a:r>
            <a:r>
              <a:rPr lang="ko-KR" altLang="en-US" sz="2000" dirty="0" smtClean="0">
                <a:latin typeface="+mj-ea"/>
                <a:ea typeface="+mj-ea"/>
              </a:rPr>
              <a:t>최재국</a:t>
            </a:r>
            <a:r>
              <a:rPr lang="en-US" altLang="ko-KR" sz="2000" dirty="0" smtClean="0">
                <a:latin typeface="+mj-ea"/>
                <a:ea typeface="+mj-ea"/>
              </a:rPr>
              <a:t>,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B388064 </a:t>
            </a:r>
            <a:r>
              <a:rPr lang="ko-KR" altLang="en-US" sz="2000" dirty="0" err="1" smtClean="0">
                <a:latin typeface="+mj-ea"/>
                <a:ea typeface="+mj-ea"/>
              </a:rPr>
              <a:t>정우창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150193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알고리즘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sp>
        <p:nvSpPr>
          <p:cNvPr id="2" name="순서도: 수행의 시작/종료 1"/>
          <p:cNvSpPr/>
          <p:nvPr/>
        </p:nvSpPr>
        <p:spPr>
          <a:xfrm>
            <a:off x="5796136" y="548640"/>
            <a:ext cx="1800000" cy="360000"/>
          </a:xfrm>
          <a:prstGeom prst="flowChartTermina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설정 초기화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5706136" y="1332634"/>
            <a:ext cx="1980000" cy="540000"/>
          </a:xfrm>
          <a:prstGeom prst="flowChartDecis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제스처 인식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순서도: 처리 8"/>
          <p:cNvSpPr/>
          <p:nvPr/>
        </p:nvSpPr>
        <p:spPr>
          <a:xfrm>
            <a:off x="5796136" y="2296628"/>
            <a:ext cx="1800000" cy="360000"/>
          </a:xfrm>
          <a:prstGeom prst="flowChart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장애물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컵</a:t>
            </a:r>
            <a:r>
              <a:rPr lang="en-US" altLang="ko-KR" sz="1400" dirty="0" smtClean="0">
                <a:solidFill>
                  <a:schemeClr val="tx1"/>
                </a:solidFill>
              </a:rPr>
              <a:t>) </a:t>
            </a:r>
            <a:r>
              <a:rPr lang="ko-KR" altLang="en-US" sz="1400" dirty="0" smtClean="0">
                <a:solidFill>
                  <a:schemeClr val="tx1"/>
                </a:solidFill>
              </a:rPr>
              <a:t>측정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판단 9"/>
          <p:cNvSpPr/>
          <p:nvPr/>
        </p:nvSpPr>
        <p:spPr>
          <a:xfrm>
            <a:off x="5706136" y="3980833"/>
            <a:ext cx="1980000" cy="540000"/>
          </a:xfrm>
          <a:prstGeom prst="flowChartDecis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새로운 컵</a:t>
            </a:r>
            <a:r>
              <a:rPr lang="en-US" altLang="ko-KR" sz="1400" dirty="0" smtClean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순서도: 처리 10"/>
          <p:cNvSpPr/>
          <p:nvPr/>
        </p:nvSpPr>
        <p:spPr>
          <a:xfrm>
            <a:off x="3779912" y="1762469"/>
            <a:ext cx="1800000" cy="540000"/>
          </a:xfrm>
          <a:prstGeom prst="flowChart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제스처에 따라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설정 변경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5796136" y="3184658"/>
            <a:ext cx="1800000" cy="360000"/>
          </a:xfrm>
          <a:prstGeom prst="flowChart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블루투스 통신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3779912" y="4468920"/>
            <a:ext cx="1800000" cy="540000"/>
          </a:xfrm>
          <a:prstGeom prst="flowChart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LED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dirty="0" smtClean="0">
                <a:solidFill>
                  <a:schemeClr val="tx1"/>
                </a:solidFill>
              </a:rPr>
              <a:t>RGB</a:t>
            </a:r>
            <a:r>
              <a:rPr lang="ko-KR" altLang="en-US" sz="1400" dirty="0" smtClean="0">
                <a:solidFill>
                  <a:schemeClr val="tx1"/>
                </a:solidFill>
              </a:rPr>
              <a:t>값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변경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물결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5796136" y="4957008"/>
            <a:ext cx="1800000" cy="540000"/>
          </a:xfrm>
          <a:prstGeom prst="flowChart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현재 </a:t>
            </a:r>
            <a:r>
              <a:rPr lang="en-US" altLang="ko-KR" sz="1400" dirty="0" smtClean="0">
                <a:solidFill>
                  <a:schemeClr val="tx1"/>
                </a:solidFill>
              </a:rPr>
              <a:t>MODE</a:t>
            </a:r>
            <a:r>
              <a:rPr lang="ko-KR" altLang="en-US" sz="1400" dirty="0" smtClean="0">
                <a:solidFill>
                  <a:schemeClr val="tx1"/>
                </a:solidFill>
              </a:rPr>
              <a:t>에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맞는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MP3 </a:t>
            </a:r>
            <a:r>
              <a:rPr lang="ko-KR" altLang="en-US" sz="1400" dirty="0" smtClean="0">
                <a:solidFill>
                  <a:schemeClr val="tx1"/>
                </a:solidFill>
              </a:rPr>
              <a:t>재생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5792713" y="6021328"/>
            <a:ext cx="1800000" cy="360000"/>
          </a:xfrm>
          <a:prstGeom prst="flowChartProcess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현재 정보 저장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>
            <a:stCxn id="2" idx="2"/>
            <a:endCxn id="8" idx="0"/>
          </p:cNvCxnSpPr>
          <p:nvPr/>
        </p:nvCxnSpPr>
        <p:spPr>
          <a:xfrm>
            <a:off x="6696136" y="908640"/>
            <a:ext cx="0" cy="423994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" idx="2"/>
            <a:endCxn id="9" idx="0"/>
          </p:cNvCxnSpPr>
          <p:nvPr/>
        </p:nvCxnSpPr>
        <p:spPr>
          <a:xfrm>
            <a:off x="6696136" y="1872634"/>
            <a:ext cx="0" cy="423994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5" idx="2"/>
            <a:endCxn id="16" idx="0"/>
          </p:cNvCxnSpPr>
          <p:nvPr/>
        </p:nvCxnSpPr>
        <p:spPr>
          <a:xfrm flipH="1">
            <a:off x="6692713" y="5497008"/>
            <a:ext cx="3423" cy="52432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0" idx="2"/>
            <a:endCxn id="15" idx="0"/>
          </p:cNvCxnSpPr>
          <p:nvPr/>
        </p:nvCxnSpPr>
        <p:spPr>
          <a:xfrm>
            <a:off x="6696136" y="4520833"/>
            <a:ext cx="0" cy="436175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2" idx="2"/>
            <a:endCxn id="10" idx="0"/>
          </p:cNvCxnSpPr>
          <p:nvPr/>
        </p:nvCxnSpPr>
        <p:spPr>
          <a:xfrm>
            <a:off x="6696136" y="3544658"/>
            <a:ext cx="0" cy="436175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9" idx="2"/>
            <a:endCxn id="12" idx="0"/>
          </p:cNvCxnSpPr>
          <p:nvPr/>
        </p:nvCxnSpPr>
        <p:spPr>
          <a:xfrm>
            <a:off x="6696136" y="2656628"/>
            <a:ext cx="0" cy="52803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6" idx="2"/>
            <a:endCxn id="8" idx="3"/>
          </p:cNvCxnSpPr>
          <p:nvPr/>
        </p:nvCxnSpPr>
        <p:spPr>
          <a:xfrm rot="5400000" flipH="1" flipV="1">
            <a:off x="4800077" y="3495269"/>
            <a:ext cx="4778694" cy="993423"/>
          </a:xfrm>
          <a:prstGeom prst="bentConnector4">
            <a:avLst>
              <a:gd name="adj1" fmla="val -4784"/>
              <a:gd name="adj2" fmla="val 123011"/>
            </a:avLst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8" idx="1"/>
            <a:endCxn id="11" idx="0"/>
          </p:cNvCxnSpPr>
          <p:nvPr/>
        </p:nvCxnSpPr>
        <p:spPr>
          <a:xfrm rot="10800000" flipV="1">
            <a:off x="4679912" y="1602633"/>
            <a:ext cx="1026224" cy="159835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1" idx="2"/>
            <a:endCxn id="9" idx="1"/>
          </p:cNvCxnSpPr>
          <p:nvPr/>
        </p:nvCxnSpPr>
        <p:spPr>
          <a:xfrm rot="16200000" flipH="1">
            <a:off x="5150945" y="1831436"/>
            <a:ext cx="174159" cy="1116224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1"/>
            <a:endCxn id="14" idx="0"/>
          </p:cNvCxnSpPr>
          <p:nvPr/>
        </p:nvCxnSpPr>
        <p:spPr>
          <a:xfrm rot="10800000" flipV="1">
            <a:off x="4679912" y="4250832"/>
            <a:ext cx="1026224" cy="218087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4" idx="2"/>
            <a:endCxn id="15" idx="1"/>
          </p:cNvCxnSpPr>
          <p:nvPr/>
        </p:nvCxnSpPr>
        <p:spPr>
          <a:xfrm rot="16200000" flipH="1">
            <a:off x="5128980" y="4559852"/>
            <a:ext cx="218088" cy="1116224"/>
          </a:xfrm>
          <a:prstGeom prst="bentConnector2">
            <a:avLst/>
          </a:prstGeom>
          <a:ln w="127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508104" y="126876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508104" y="389999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284835" y="1847803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284835" y="451018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67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79071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블록 다이어그램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sp>
        <p:nvSpPr>
          <p:cNvPr id="81" name="모서리가 둥근 직사각형 80"/>
          <p:cNvSpPr/>
          <p:nvPr/>
        </p:nvSpPr>
        <p:spPr>
          <a:xfrm>
            <a:off x="1691680" y="1981523"/>
            <a:ext cx="1008112" cy="1008112"/>
          </a:xfrm>
          <a:prstGeom prst="roundRect">
            <a:avLst/>
          </a:prstGeom>
          <a:noFill/>
          <a:ln w="34925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116296" y="1981523"/>
            <a:ext cx="1008112" cy="1008112"/>
          </a:xfrm>
          <a:prstGeom prst="roundRect">
            <a:avLst/>
          </a:prstGeom>
          <a:noFill/>
          <a:ln w="34925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956996" y="1702414"/>
            <a:ext cx="948258" cy="948258"/>
          </a:xfrm>
          <a:prstGeom prst="roundRect">
            <a:avLst/>
          </a:prstGeom>
          <a:noFill/>
          <a:ln w="34925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Supply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956996" y="3134863"/>
            <a:ext cx="948258" cy="948258"/>
          </a:xfrm>
          <a:prstGeom prst="roundRect">
            <a:avLst/>
          </a:prstGeom>
          <a:noFill/>
          <a:ln w="34925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6956996" y="5272500"/>
            <a:ext cx="948258" cy="948258"/>
          </a:xfrm>
          <a:prstGeom prst="roundRect">
            <a:avLst/>
          </a:prstGeom>
          <a:noFill/>
          <a:ln w="34925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956996" y="4126039"/>
            <a:ext cx="948258" cy="948258"/>
          </a:xfrm>
          <a:prstGeom prst="roundRect">
            <a:avLst/>
          </a:prstGeom>
          <a:noFill/>
          <a:ln w="34925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1097844" y="3235102"/>
            <a:ext cx="2195784" cy="30143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4027420" y="3235102"/>
            <a:ext cx="2195784" cy="301436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400">
              <a:solidFill>
                <a:schemeClr val="bg1"/>
              </a:solidFill>
            </a:endParaRPr>
          </a:p>
        </p:txBody>
      </p:sp>
      <p:pic>
        <p:nvPicPr>
          <p:cNvPr id="90" name="Picture 2" descr="F:\아두이노\스피커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36" y="2089579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56" y="2188579"/>
            <a:ext cx="792000" cy="594000"/>
          </a:xfrm>
          <a:prstGeom prst="rect">
            <a:avLst/>
          </a:prstGeom>
        </p:spPr>
      </p:pic>
      <p:sp>
        <p:nvSpPr>
          <p:cNvPr id="92" name="모서리가 둥근 직사각형 91"/>
          <p:cNvSpPr/>
          <p:nvPr/>
        </p:nvSpPr>
        <p:spPr>
          <a:xfrm>
            <a:off x="1304626" y="5372801"/>
            <a:ext cx="869766" cy="7476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Micro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SD</a:t>
            </a:r>
            <a:r>
              <a:rPr lang="ko-KR" altLang="en-US" sz="1400" dirty="0" smtClean="0">
                <a:solidFill>
                  <a:schemeClr val="bg1"/>
                </a:solidFill>
              </a:rPr>
              <a:t>카드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1745292" y="3333232"/>
            <a:ext cx="900000" cy="50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Speaker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OUT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339792" y="5324472"/>
            <a:ext cx="720000" cy="360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TX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339792" y="5773971"/>
            <a:ext cx="720000" cy="360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RX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1547663" y="3948535"/>
            <a:ext cx="1295257" cy="12952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sng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알고리즘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별도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261256" y="5324472"/>
            <a:ext cx="720000" cy="360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RX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4261256" y="5773971"/>
            <a:ext cx="720000" cy="360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TX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5233368" y="3356992"/>
            <a:ext cx="792000" cy="50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Digital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OUT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4225256" y="3356992"/>
            <a:ext cx="792000" cy="50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Digital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02" name="직선 화살표 연결선 101"/>
          <p:cNvCxnSpPr>
            <a:stCxn id="82" idx="2"/>
            <a:endCxn id="100" idx="0"/>
          </p:cNvCxnSpPr>
          <p:nvPr/>
        </p:nvCxnSpPr>
        <p:spPr>
          <a:xfrm>
            <a:off x="4620352" y="2989635"/>
            <a:ext cx="904" cy="367357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모서리가 둥근 직사각형 105"/>
          <p:cNvSpPr/>
          <p:nvPr/>
        </p:nvSpPr>
        <p:spPr>
          <a:xfrm>
            <a:off x="4104451" y="3948535"/>
            <a:ext cx="1295257" cy="129525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sng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알고리즘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</a:rPr>
              <a:t>별도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5487456" y="4056163"/>
            <a:ext cx="648000" cy="1080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Blue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tooth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5133337" y="5372801"/>
            <a:ext cx="869766" cy="7476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492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D4~12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IN</a:t>
            </a: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25" y="3284984"/>
            <a:ext cx="900000" cy="675000"/>
          </a:xfrm>
          <a:prstGeom prst="rect">
            <a:avLst/>
          </a:prstGeom>
        </p:spPr>
      </p:pic>
      <p:pic>
        <p:nvPicPr>
          <p:cNvPr id="110" name="Picture 8" descr="F:\아두이노\androi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125" y="414616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25" y="5436471"/>
            <a:ext cx="900000" cy="675000"/>
          </a:xfrm>
          <a:prstGeom prst="rect">
            <a:avLst/>
          </a:prstGeom>
        </p:spPr>
      </p:pic>
      <p:cxnSp>
        <p:nvCxnSpPr>
          <p:cNvPr id="112" name="직선 화살표 연결선 111"/>
          <p:cNvCxnSpPr>
            <a:stCxn id="93" idx="0"/>
            <a:endCxn id="81" idx="2"/>
          </p:cNvCxnSpPr>
          <p:nvPr/>
        </p:nvCxnSpPr>
        <p:spPr>
          <a:xfrm flipV="1">
            <a:off x="2195292" y="2989635"/>
            <a:ext cx="444" cy="343597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94" idx="3"/>
            <a:endCxn id="97" idx="1"/>
          </p:cNvCxnSpPr>
          <p:nvPr/>
        </p:nvCxnSpPr>
        <p:spPr>
          <a:xfrm>
            <a:off x="3059792" y="5504472"/>
            <a:ext cx="1201464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98" idx="1"/>
            <a:endCxn id="95" idx="3"/>
          </p:cNvCxnSpPr>
          <p:nvPr/>
        </p:nvCxnSpPr>
        <p:spPr>
          <a:xfrm flipH="1">
            <a:off x="3059792" y="5953971"/>
            <a:ext cx="1201464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85" idx="1"/>
            <a:endCxn id="108" idx="3"/>
          </p:cNvCxnSpPr>
          <p:nvPr/>
        </p:nvCxnSpPr>
        <p:spPr>
          <a:xfrm flipH="1">
            <a:off x="6003103" y="5746629"/>
            <a:ext cx="95389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86" idx="1"/>
            <a:endCxn id="107" idx="3"/>
          </p:cNvCxnSpPr>
          <p:nvPr/>
        </p:nvCxnSpPr>
        <p:spPr>
          <a:xfrm flipH="1" flipV="1">
            <a:off x="6135456" y="4596163"/>
            <a:ext cx="821540" cy="4005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99" idx="3"/>
            <a:endCxn id="84" idx="1"/>
          </p:cNvCxnSpPr>
          <p:nvPr/>
        </p:nvCxnSpPr>
        <p:spPr>
          <a:xfrm>
            <a:off x="6025368" y="3608992"/>
            <a:ext cx="931628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2231901" y="2997512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음악재생</a:t>
            </a:r>
            <a:endParaRPr lang="en-US" altLang="ko-KR" sz="1100" dirty="0" smtClean="0"/>
          </a:p>
        </p:txBody>
      </p:sp>
      <p:sp>
        <p:nvSpPr>
          <p:cNvPr id="136" name="TextBox 135"/>
          <p:cNvSpPr txBox="1"/>
          <p:nvPr/>
        </p:nvSpPr>
        <p:spPr>
          <a:xfrm>
            <a:off x="4695881" y="299751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제스처</a:t>
            </a:r>
            <a:endParaRPr lang="en-US" altLang="ko-KR" sz="1100" dirty="0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7434476" y="2761962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12V </a:t>
            </a:r>
            <a:r>
              <a:rPr lang="ko-KR" altLang="en-US" sz="1100" dirty="0" smtClean="0"/>
              <a:t>공급</a:t>
            </a:r>
            <a:endParaRPr lang="en-US" altLang="ko-KR" sz="1100" dirty="0" smtClean="0"/>
          </a:p>
        </p:txBody>
      </p:sp>
      <p:cxnSp>
        <p:nvCxnSpPr>
          <p:cNvPr id="138" name="직선 화살표 연결선 137"/>
          <p:cNvCxnSpPr>
            <a:stCxn id="83" idx="2"/>
            <a:endCxn id="84" idx="0"/>
          </p:cNvCxnSpPr>
          <p:nvPr/>
        </p:nvCxnSpPr>
        <p:spPr>
          <a:xfrm>
            <a:off x="7431125" y="2650672"/>
            <a:ext cx="0" cy="484191"/>
          </a:xfrm>
          <a:prstGeom prst="straightConnector1">
            <a:avLst/>
          </a:prstGeom>
          <a:ln w="127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6208210" y="3356992"/>
            <a:ext cx="7585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LED </a:t>
            </a:r>
            <a:r>
              <a:rPr lang="ko-KR" altLang="en-US" sz="1100" dirty="0" smtClean="0"/>
              <a:t>제어</a:t>
            </a:r>
            <a:endParaRPr lang="en-US" altLang="ko-KR" sz="1100" dirty="0" smtClean="0"/>
          </a:p>
        </p:txBody>
      </p:sp>
      <p:sp>
        <p:nvSpPr>
          <p:cNvPr id="142" name="TextBox 141"/>
          <p:cNvSpPr txBox="1"/>
          <p:nvPr/>
        </p:nvSpPr>
        <p:spPr>
          <a:xfrm>
            <a:off x="6244510" y="5746629"/>
            <a:ext cx="657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컵 인식</a:t>
            </a:r>
            <a:endParaRPr lang="en-US" altLang="ko-KR" sz="1100" dirty="0" smtClean="0"/>
          </a:p>
        </p:txBody>
      </p:sp>
      <p:sp>
        <p:nvSpPr>
          <p:cNvPr id="143" name="TextBox 142"/>
          <p:cNvSpPr txBox="1"/>
          <p:nvPr/>
        </p:nvSpPr>
        <p:spPr>
          <a:xfrm>
            <a:off x="1492214" y="6356251"/>
            <a:ext cx="14061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우노</a:t>
            </a:r>
            <a:endParaRPr lang="en-US" altLang="ko-KR" sz="1500" dirty="0" smtClean="0"/>
          </a:p>
        </p:txBody>
      </p:sp>
      <p:sp>
        <p:nvSpPr>
          <p:cNvPr id="144" name="TextBox 143"/>
          <p:cNvSpPr txBox="1"/>
          <p:nvPr/>
        </p:nvSpPr>
        <p:spPr>
          <a:xfrm>
            <a:off x="4421331" y="6356251"/>
            <a:ext cx="14061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25962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8032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프로그램 구상도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797841620"/>
              </p:ext>
            </p:extLst>
          </p:nvPr>
        </p:nvGraphicFramePr>
        <p:xfrm>
          <a:off x="107504" y="2420888"/>
          <a:ext cx="43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2" name="다이어그램 51"/>
          <p:cNvGraphicFramePr/>
          <p:nvPr>
            <p:extLst>
              <p:ext uri="{D42A27DB-BD31-4B8C-83A1-F6EECF244321}">
                <p14:modId xmlns:p14="http://schemas.microsoft.com/office/powerpoint/2010/main" val="3731590824"/>
              </p:ext>
            </p:extLst>
          </p:nvPr>
        </p:nvGraphicFramePr>
        <p:xfrm>
          <a:off x="4644008" y="2420888"/>
          <a:ext cx="43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41797" y="189380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메가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978301" y="189380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35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569481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제스처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68" y="1916832"/>
            <a:ext cx="2520000" cy="189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5" r="33993"/>
          <a:stretch/>
        </p:blipFill>
        <p:spPr>
          <a:xfrm>
            <a:off x="683568" y="3806832"/>
            <a:ext cx="3600000" cy="2454090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874329428"/>
              </p:ext>
            </p:extLst>
          </p:nvPr>
        </p:nvGraphicFramePr>
        <p:xfrm>
          <a:off x="4499992" y="1944370"/>
          <a:ext cx="432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600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86603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적외선 센서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012848"/>
            <a:ext cx="2880000" cy="2160000"/>
          </a:xfrm>
          <a:prstGeom prst="rect">
            <a:avLst/>
          </a:prstGeo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865110338"/>
              </p:ext>
            </p:extLst>
          </p:nvPr>
        </p:nvGraphicFramePr>
        <p:xfrm>
          <a:off x="4283968" y="1932848"/>
          <a:ext cx="432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03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9651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LED</a:t>
                      </a: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2996952"/>
            <a:ext cx="2880000" cy="2160000"/>
          </a:xfrm>
          <a:prstGeom prst="rect">
            <a:avLst/>
          </a:prstGeom>
        </p:spPr>
      </p:pic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988539446"/>
              </p:ext>
            </p:extLst>
          </p:nvPr>
        </p:nvGraphicFramePr>
        <p:xfrm>
          <a:off x="4284448" y="1917312"/>
          <a:ext cx="432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1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LED</a:t>
                      </a: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447229977"/>
              </p:ext>
            </p:extLst>
          </p:nvPr>
        </p:nvGraphicFramePr>
        <p:xfrm>
          <a:off x="0" y="1988840"/>
          <a:ext cx="9144000" cy="201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4109936307"/>
              </p:ext>
            </p:extLst>
          </p:nvPr>
        </p:nvGraphicFramePr>
        <p:xfrm>
          <a:off x="0" y="4221088"/>
          <a:ext cx="9144000" cy="230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384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84020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MP3</a:t>
                      </a: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2" y="3023282"/>
            <a:ext cx="2880000" cy="2160000"/>
          </a:xfrm>
          <a:prstGeom prst="rect">
            <a:avLst/>
          </a:prstGeom>
        </p:spPr>
      </p:pic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882436722"/>
              </p:ext>
            </p:extLst>
          </p:nvPr>
        </p:nvGraphicFramePr>
        <p:xfrm>
          <a:off x="4284448" y="2044374"/>
          <a:ext cx="432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0" y="2780928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60745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블루투스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276872"/>
            <a:ext cx="3600000" cy="3600000"/>
          </a:xfrm>
          <a:prstGeom prst="rect">
            <a:avLst/>
          </a:prstGeom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587825430"/>
              </p:ext>
            </p:extLst>
          </p:nvPr>
        </p:nvGraphicFramePr>
        <p:xfrm>
          <a:off x="4283968" y="2816872"/>
          <a:ext cx="4320000" cy="25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405653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APP 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기본</a:t>
                      </a:r>
                      <a:r>
                        <a:rPr lang="en-US" altLang="ko-KR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화면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48680"/>
            <a:ext cx="3427479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2000" y="332656"/>
            <a:ext cx="8280000" cy="108000"/>
            <a:chOff x="179512" y="188640"/>
            <a:chExt cx="8856984" cy="72008"/>
          </a:xfrm>
          <a:noFill/>
        </p:grpSpPr>
        <p:cxnSp>
          <p:nvCxnSpPr>
            <p:cNvPr id="5" name="직선 연결선 4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32000" y="6381328"/>
            <a:ext cx="8280000" cy="108000"/>
            <a:chOff x="179512" y="6597352"/>
            <a:chExt cx="8856984" cy="72008"/>
          </a:xfrm>
          <a:noFill/>
        </p:grpSpPr>
        <p:cxnSp>
          <p:nvCxnSpPr>
            <p:cNvPr id="8" name="직선 연결선 7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432000" y="92847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</a:t>
            </a:r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6466" y="1846709"/>
            <a:ext cx="1620000" cy="1620000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62000" y="1846709"/>
            <a:ext cx="1620000" cy="1620000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동작 원리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47534" y="1844824"/>
            <a:ext cx="1620000" cy="1620000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70399" y="4005329"/>
            <a:ext cx="1620000" cy="1620000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비고 및 고찰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54767" y="4005329"/>
            <a:ext cx="1620000" cy="1620000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Q&amp;A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86466" y="2060848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86466" y="3284984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72000" y="2060848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672000" y="3284984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657534" y="2060848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657534" y="3284984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5164767" y="4228688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164767" y="5452824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6466" y="2239119"/>
            <a:ext cx="5018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72000" y="2239097"/>
            <a:ext cx="5018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57534" y="2243525"/>
            <a:ext cx="5018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2178650" y="4222708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2178650" y="5446844"/>
            <a:ext cx="1800000" cy="0"/>
          </a:xfrm>
          <a:prstGeom prst="lin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178650" y="4400979"/>
            <a:ext cx="5018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4767" y="4400979"/>
            <a:ext cx="5018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5.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29268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동작</a:t>
                      </a:r>
                      <a:r>
                        <a:rPr lang="en-US" altLang="ko-KR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원리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블루투스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233997226"/>
              </p:ext>
            </p:extLst>
          </p:nvPr>
        </p:nvGraphicFramePr>
        <p:xfrm>
          <a:off x="0" y="2132856"/>
          <a:ext cx="9144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0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2000" y="332656"/>
            <a:ext cx="8280000" cy="108000"/>
            <a:chOff x="179512" y="188640"/>
            <a:chExt cx="8856984" cy="72008"/>
          </a:xfrm>
          <a:noFill/>
        </p:grpSpPr>
        <p:cxnSp>
          <p:nvCxnSpPr>
            <p:cNvPr id="5" name="직선 연결선 4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32000" y="6381328"/>
            <a:ext cx="8280000" cy="108000"/>
            <a:chOff x="179512" y="6597352"/>
            <a:chExt cx="8856984" cy="72008"/>
          </a:xfrm>
          <a:noFill/>
        </p:grpSpPr>
        <p:cxnSp>
          <p:nvCxnSpPr>
            <p:cNvPr id="8" name="직선 연결선 7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0" y="1601836"/>
            <a:ext cx="9144000" cy="3618312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7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876599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시연 영상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물체 인식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2" name="20181105_0631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539552" y="1844824"/>
            <a:ext cx="8172400" cy="45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4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03533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시연 영상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제스쳐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센서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2" name="20181104_1936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539552" y="1844824"/>
            <a:ext cx="8172402" cy="4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2000" y="332656"/>
            <a:ext cx="8280000" cy="108000"/>
            <a:chOff x="179512" y="188640"/>
            <a:chExt cx="8856984" cy="72008"/>
          </a:xfrm>
          <a:noFill/>
        </p:grpSpPr>
        <p:cxnSp>
          <p:nvCxnSpPr>
            <p:cNvPr id="5" name="직선 연결선 4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32000" y="6381328"/>
            <a:ext cx="8280000" cy="108000"/>
            <a:chOff x="179512" y="6597352"/>
            <a:chExt cx="8856984" cy="72008"/>
          </a:xfrm>
          <a:noFill/>
        </p:grpSpPr>
        <p:cxnSp>
          <p:nvCxnSpPr>
            <p:cNvPr id="8" name="직선 연결선 7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0" y="1601836"/>
            <a:ext cx="9144000" cy="3618312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비고 및 고찰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1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4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비고 및 고찰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설계 문제점 및 해결 방안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247777419"/>
              </p:ext>
            </p:extLst>
          </p:nvPr>
        </p:nvGraphicFramePr>
        <p:xfrm>
          <a:off x="251520" y="2062839"/>
          <a:ext cx="864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7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553991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4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비고 및 고찰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설계 문제점 및 해결 방안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graphicFrame>
        <p:nvGraphicFramePr>
          <p:cNvPr id="12" name="다이어그램 11"/>
          <p:cNvGraphicFramePr/>
          <p:nvPr>
            <p:extLst>
              <p:ext uri="{D42A27DB-BD31-4B8C-83A1-F6EECF244321}">
                <p14:modId xmlns:p14="http://schemas.microsoft.com/office/powerpoint/2010/main" val="2525798294"/>
              </p:ext>
            </p:extLst>
          </p:nvPr>
        </p:nvGraphicFramePr>
        <p:xfrm>
          <a:off x="251520" y="2060848"/>
          <a:ext cx="864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254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69218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4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비고 및 고찰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미해결 부분 및 보완점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214961612"/>
              </p:ext>
            </p:extLst>
          </p:nvPr>
        </p:nvGraphicFramePr>
        <p:xfrm>
          <a:off x="251520" y="2060848"/>
          <a:ext cx="864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34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2000" y="332656"/>
            <a:ext cx="8280000" cy="108000"/>
            <a:chOff x="179512" y="188640"/>
            <a:chExt cx="8856984" cy="72008"/>
          </a:xfrm>
          <a:noFill/>
        </p:grpSpPr>
        <p:cxnSp>
          <p:nvCxnSpPr>
            <p:cNvPr id="5" name="직선 연결선 4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32000" y="6381328"/>
            <a:ext cx="8280000" cy="108000"/>
            <a:chOff x="179512" y="6597352"/>
            <a:chExt cx="8856984" cy="72008"/>
          </a:xfrm>
          <a:noFill/>
        </p:grpSpPr>
        <p:cxnSp>
          <p:nvCxnSpPr>
            <p:cNvPr id="8" name="직선 연결선 7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0" y="1601836"/>
            <a:ext cx="9144000" cy="3618312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6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2000" y="332656"/>
            <a:ext cx="8280000" cy="108000"/>
            <a:chOff x="179512" y="188640"/>
            <a:chExt cx="8856984" cy="72008"/>
          </a:xfrm>
          <a:noFill/>
        </p:grpSpPr>
        <p:cxnSp>
          <p:nvCxnSpPr>
            <p:cNvPr id="5" name="직선 연결선 4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32000" y="6381328"/>
            <a:ext cx="8280000" cy="108000"/>
            <a:chOff x="179512" y="6597352"/>
            <a:chExt cx="8856984" cy="72008"/>
          </a:xfrm>
          <a:noFill/>
        </p:grpSpPr>
        <p:cxnSp>
          <p:nvCxnSpPr>
            <p:cNvPr id="8" name="직선 연결선 7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0" y="1601836"/>
            <a:ext cx="9144000" cy="3618312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소개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7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44060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소개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개요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034498598"/>
              </p:ext>
            </p:extLst>
          </p:nvPr>
        </p:nvGraphicFramePr>
        <p:xfrm>
          <a:off x="1475656" y="22768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3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858564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소개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사용 부품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33" y="3298007"/>
            <a:ext cx="1800000" cy="135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113" y="3351494"/>
            <a:ext cx="1800000" cy="12308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33" y="4463445"/>
            <a:ext cx="1800000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970776"/>
            <a:ext cx="1800000" cy="135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747906"/>
            <a:ext cx="1800000" cy="135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11" y="3291930"/>
            <a:ext cx="1800000" cy="135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70776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0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695745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소개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테이블 구조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40" y="3543917"/>
            <a:ext cx="2520000" cy="13720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76" y="5140141"/>
            <a:ext cx="2520000" cy="13720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2" y="3553259"/>
            <a:ext cx="2520000" cy="1372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17" y="1930147"/>
            <a:ext cx="2520000" cy="1372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0" b="23750"/>
          <a:stretch/>
        </p:blipFill>
        <p:spPr>
          <a:xfrm>
            <a:off x="3275576" y="3480774"/>
            <a:ext cx="2520000" cy="15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5938" y="3140968"/>
            <a:ext cx="89622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dirty="0" smtClean="0">
                <a:solidFill>
                  <a:schemeClr val="bg1">
                    <a:lumMod val="85000"/>
                  </a:schemeClr>
                </a:solidFill>
              </a:rPr>
              <a:t>OCTOBER</a:t>
            </a:r>
            <a:endParaRPr lang="ko-KR" altLang="en-US" sz="15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8350" y="1839847"/>
            <a:ext cx="5504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bg1">
                    <a:lumMod val="85000"/>
                  </a:schemeClr>
                </a:solidFill>
              </a:rPr>
              <a:t>SEPTEMBER</a:t>
            </a:r>
            <a:endParaRPr lang="ko-KR" altLang="en-US" sz="72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42156"/>
              </p:ext>
            </p:extLst>
          </p:nvPr>
        </p:nvGraphicFramePr>
        <p:xfrm>
          <a:off x="75938" y="1839847"/>
          <a:ext cx="8962247" cy="4367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321">
                  <a:extLst>
                    <a:ext uri="{9D8B030D-6E8A-4147-A177-3AD203B41FA5}">
                      <a16:colId xmlns:a16="http://schemas.microsoft.com/office/drawing/2014/main" val="2577875657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96317957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789537146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2630062650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2057257167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2719402491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3215399732"/>
                    </a:ext>
                  </a:extLst>
                </a:gridCol>
              </a:tblGrid>
              <a:tr h="54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16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17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18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19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20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21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22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382158"/>
                  </a:ext>
                </a:extLst>
              </a:tr>
              <a:tr h="54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23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24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25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26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27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28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29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844783"/>
                  </a:ext>
                </a:extLst>
              </a:tr>
              <a:tr h="54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30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3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4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5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6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extLst>
                  <a:ext uri="{0D108BD9-81ED-4DB2-BD59-A6C34878D82A}">
                    <a16:rowId xmlns:a16="http://schemas.microsoft.com/office/drawing/2014/main" val="2564768797"/>
                  </a:ext>
                </a:extLst>
              </a:tr>
              <a:tr h="54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7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8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9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10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11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12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13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extLst>
                  <a:ext uri="{0D108BD9-81ED-4DB2-BD59-A6C34878D82A}">
                    <a16:rowId xmlns:a16="http://schemas.microsoft.com/office/drawing/2014/main" val="369903628"/>
                  </a:ext>
                </a:extLst>
              </a:tr>
              <a:tr h="54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14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15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16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17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18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19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20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extLst>
                  <a:ext uri="{0D108BD9-81ED-4DB2-BD59-A6C34878D82A}">
                    <a16:rowId xmlns:a16="http://schemas.microsoft.com/office/drawing/2014/main" val="4144160378"/>
                  </a:ext>
                </a:extLst>
              </a:tr>
              <a:tr h="54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21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22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23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24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25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26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27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extLst>
                  <a:ext uri="{0D108BD9-81ED-4DB2-BD59-A6C34878D82A}">
                    <a16:rowId xmlns:a16="http://schemas.microsoft.com/office/drawing/2014/main" val="4045386629"/>
                  </a:ext>
                </a:extLst>
              </a:tr>
              <a:tr h="54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28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29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30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31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1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2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3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extLst>
                  <a:ext uri="{0D108BD9-81ED-4DB2-BD59-A6C34878D82A}">
                    <a16:rowId xmlns:a16="http://schemas.microsoft.com/office/drawing/2014/main" val="4118276879"/>
                  </a:ext>
                </a:extLst>
              </a:tr>
              <a:tr h="5452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4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700" dirty="0" smtClean="0">
                          <a:ln>
                            <a:noFill/>
                          </a:ln>
                          <a:solidFill>
                            <a:schemeClr val="tx1">
                              <a:alpha val="16000"/>
                            </a:schemeClr>
                          </a:solidFill>
                        </a:rPr>
                        <a:t>5</a:t>
                      </a:r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ln>
                          <a:noFill/>
                        </a:ln>
                        <a:solidFill>
                          <a:schemeClr val="tx1">
                            <a:alpha val="16000"/>
                          </a:schemeClr>
                        </a:solidFill>
                      </a:endParaRPr>
                    </a:p>
                  </a:txBody>
                  <a:tcPr marL="134433" marR="134433" marT="67217" marB="67217"/>
                </a:tc>
                <a:extLst>
                  <a:ext uri="{0D108BD9-81ED-4DB2-BD59-A6C34878D82A}">
                    <a16:rowId xmlns:a16="http://schemas.microsoft.com/office/drawing/2014/main" val="428932574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95634"/>
              </p:ext>
            </p:extLst>
          </p:nvPr>
        </p:nvGraphicFramePr>
        <p:xfrm>
          <a:off x="75938" y="1845535"/>
          <a:ext cx="8962247" cy="4361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321">
                  <a:extLst>
                    <a:ext uri="{9D8B030D-6E8A-4147-A177-3AD203B41FA5}">
                      <a16:colId xmlns:a16="http://schemas.microsoft.com/office/drawing/2014/main" val="2577875657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96317957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789537146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2630062650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2057257167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2719402491"/>
                    </a:ext>
                  </a:extLst>
                </a:gridCol>
                <a:gridCol w="1280321">
                  <a:extLst>
                    <a:ext uri="{9D8B030D-6E8A-4147-A177-3AD203B41FA5}">
                      <a16:colId xmlns:a16="http://schemas.microsoft.com/office/drawing/2014/main" val="3215399732"/>
                    </a:ext>
                  </a:extLst>
                </a:gridCol>
              </a:tblGrid>
              <a:tr h="545203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주제 선정 및 발전 목표 설정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382158"/>
                  </a:ext>
                </a:extLst>
              </a:tr>
              <a:tr h="545203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적외선</a:t>
                      </a:r>
                      <a:r>
                        <a:rPr lang="en-US" altLang="ko-KR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제스처 센서 구매</a:t>
                      </a:r>
                      <a:r>
                        <a:rPr lang="ko-KR" altLang="en-US" sz="2000" b="0" baseline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b="0" baseline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2000" b="0" baseline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적외선</a:t>
                      </a:r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 센서 테스트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7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844783"/>
                  </a:ext>
                </a:extLst>
              </a:tr>
              <a:tr h="5452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구조 도면 작성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2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768797"/>
                  </a:ext>
                </a:extLst>
              </a:tr>
              <a:tr h="545203"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MP3 Shield</a:t>
                      </a:r>
                      <a:r>
                        <a:rPr lang="en-US" altLang="ko-KR" sz="2000" b="0" baseline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0" baseline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구매</a:t>
                      </a:r>
                      <a:r>
                        <a:rPr lang="en-US" altLang="ko-KR" sz="2000" b="0" baseline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b="0" baseline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및 코딩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134433" marR="134433" marT="67217" marB="6721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3628"/>
                  </a:ext>
                </a:extLst>
              </a:tr>
              <a:tr h="54520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테이블 구조 제작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1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아두이노</a:t>
                      </a:r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 메가 구매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60378"/>
                  </a:ext>
                </a:extLst>
              </a:tr>
              <a:tr h="54520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제스처 센서 테스트 및 코딩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1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아두이노와</a:t>
                      </a:r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 블루투스 호환 확인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앱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86629"/>
                  </a:ext>
                </a:extLst>
              </a:tr>
              <a:tr h="5452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  <a:alpha val="1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테이블 구조에 </a:t>
                      </a:r>
                      <a:r>
                        <a:rPr lang="ko-KR" altLang="en-US" sz="2000" b="0" dirty="0" err="1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아두이노</a:t>
                      </a:r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 및 센서 부착과 외형 마감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7B89">
                        <a:alpha val="2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276879"/>
                  </a:ext>
                </a:extLst>
              </a:tr>
              <a:tr h="5452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ln w="3175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발표 자료 준비</a:t>
                      </a:r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  <a:alpha val="3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ln w="3175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0281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625903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소개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일정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1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278505"/>
              </p:ext>
            </p:extLst>
          </p:nvPr>
        </p:nvGraphicFramePr>
        <p:xfrm>
          <a:off x="432000" y="440656"/>
          <a:ext cx="36000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507868385"/>
                    </a:ext>
                  </a:extLst>
                </a:gridCol>
                <a:gridCol w="2735904">
                  <a:extLst>
                    <a:ext uri="{9D8B030D-6E8A-4147-A177-3AD203B41FA5}">
                      <a16:colId xmlns:a16="http://schemas.microsoft.com/office/drawing/2014/main" val="3852509636"/>
                    </a:ext>
                  </a:extLst>
                </a:gridCol>
              </a:tblGrid>
              <a:tr h="406408">
                <a:tc rowSpan="2"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144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소개</a:t>
                      </a:r>
                      <a:endParaRPr lang="en-US" altLang="ko-KR" sz="25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216000" marR="0" marT="108000" marB="0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509204"/>
                  </a:ext>
                </a:extLst>
              </a:tr>
              <a:tr h="4064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en-US" altLang="ko-KR" sz="16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44000" marR="0" marT="108000" marB="0">
                    <a:lnL w="381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509033"/>
                  </a:ext>
                </a:extLst>
              </a:tr>
            </a:tbl>
          </a:graphicData>
        </a:graphic>
      </p:graphicFrame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99228348"/>
              </p:ext>
            </p:extLst>
          </p:nvPr>
        </p:nvGraphicFramePr>
        <p:xfrm>
          <a:off x="2123728" y="2132856"/>
          <a:ext cx="4824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588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2000" y="332656"/>
            <a:ext cx="8280000" cy="108000"/>
            <a:chOff x="179512" y="188640"/>
            <a:chExt cx="8856984" cy="72008"/>
          </a:xfrm>
          <a:noFill/>
        </p:grpSpPr>
        <p:cxnSp>
          <p:nvCxnSpPr>
            <p:cNvPr id="5" name="직선 연결선 4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32000" y="6381328"/>
            <a:ext cx="8280000" cy="108000"/>
            <a:chOff x="179512" y="6597352"/>
            <a:chExt cx="8856984" cy="72008"/>
          </a:xfrm>
          <a:noFill/>
        </p:grpSpPr>
        <p:cxnSp>
          <p:nvCxnSpPr>
            <p:cNvPr id="8" name="직선 연결선 7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grp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grpFill/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/>
          <p:cNvSpPr/>
          <p:nvPr/>
        </p:nvSpPr>
        <p:spPr>
          <a:xfrm>
            <a:off x="0" y="1601836"/>
            <a:ext cx="9144000" cy="3618312"/>
          </a:xfrm>
          <a:prstGeom prst="rect">
            <a:avLst/>
          </a:prstGeom>
          <a:noFill/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동작 원리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</TotalTime>
  <Words>778</Words>
  <Application>Microsoft Office PowerPoint</Application>
  <PresentationFormat>화면 슬라이드 쇼(4:3)</PresentationFormat>
  <Paragraphs>261</Paragraphs>
  <Slides>28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나눔고딕 ExtraBold</vt:lpstr>
      <vt:lpstr>Wingdings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Hongik</cp:lastModifiedBy>
  <cp:revision>180</cp:revision>
  <dcterms:created xsi:type="dcterms:W3CDTF">2014-05-20T10:28:59Z</dcterms:created>
  <dcterms:modified xsi:type="dcterms:W3CDTF">2018-11-05T01:54:35Z</dcterms:modified>
</cp:coreProperties>
</file>